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Gowun Batang"/>
      <p:regular r:id="rId22"/>
      <p:bold r:id="rId23"/>
    </p:embeddedFont>
    <p:embeddedFont>
      <p:font typeface="Work Sans Medium"/>
      <p:regular r:id="rId24"/>
      <p:bold r:id="rId25"/>
      <p:italic r:id="rId26"/>
      <p:boldItalic r:id="rId27"/>
    </p:embeddedFont>
    <p:embeddedFont>
      <p:font typeface="Work Sans"/>
      <p:regular r:id="rId28"/>
      <p:bold r:id="rId29"/>
      <p:italic r:id="rId30"/>
      <p:boldItalic r:id="rId31"/>
    </p:embeddedFont>
    <p:embeddedFont>
      <p:font typeface="Familjen Grotesk"/>
      <p:regular r:id="rId32"/>
      <p:bold r:id="rId33"/>
      <p:italic r:id="rId34"/>
      <p:boldItalic r:id="rId35"/>
    </p:embeddedFont>
    <p:embeddedFont>
      <p:font typeface="Roboto Mon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WorkSans-boldItalic.fntdata"/><Relationship Id="rId30" Type="http://schemas.openxmlformats.org/officeDocument/2006/relationships/font" Target="fonts/WorkSans-italic.fntdata"/><Relationship Id="rId33" Type="http://schemas.openxmlformats.org/officeDocument/2006/relationships/font" Target="fonts/FamiljenGrotesk-bold.fntdata"/><Relationship Id="rId32" Type="http://schemas.openxmlformats.org/officeDocument/2006/relationships/font" Target="fonts/FamiljenGrotesk-regular.fntdata"/><Relationship Id="rId35" Type="http://schemas.openxmlformats.org/officeDocument/2006/relationships/font" Target="fonts/FamiljenGrotesk-boldItalic.fntdata"/><Relationship Id="rId34" Type="http://schemas.openxmlformats.org/officeDocument/2006/relationships/font" Target="fonts/FamiljenGrotesk-italic.fntdata"/><Relationship Id="rId37" Type="http://schemas.openxmlformats.org/officeDocument/2006/relationships/font" Target="fonts/RobotoMono-bold.fntdata"/><Relationship Id="rId36" Type="http://schemas.openxmlformats.org/officeDocument/2006/relationships/font" Target="fonts/RobotoMono-regular.fntdata"/><Relationship Id="rId39" Type="http://schemas.openxmlformats.org/officeDocument/2006/relationships/font" Target="fonts/RobotoMono-boldItalic.fntdata"/><Relationship Id="rId38" Type="http://schemas.openxmlformats.org/officeDocument/2006/relationships/font" Target="fonts/RobotoMono-italic.fntdata"/><Relationship Id="rId20" Type="http://schemas.openxmlformats.org/officeDocument/2006/relationships/slide" Target="slides/slide14.xml"/><Relationship Id="rId22" Type="http://schemas.openxmlformats.org/officeDocument/2006/relationships/font" Target="fonts/GowunBatang-regular.fntdata"/><Relationship Id="rId21" Type="http://schemas.openxmlformats.org/officeDocument/2006/relationships/slide" Target="slides/slide15.xml"/><Relationship Id="rId24" Type="http://schemas.openxmlformats.org/officeDocument/2006/relationships/font" Target="fonts/WorkSansMedium-regular.fntdata"/><Relationship Id="rId23" Type="http://schemas.openxmlformats.org/officeDocument/2006/relationships/font" Target="fonts/GowunBatang-bold.fntdata"/><Relationship Id="rId26" Type="http://schemas.openxmlformats.org/officeDocument/2006/relationships/font" Target="fonts/WorkSansMedium-italic.fntdata"/><Relationship Id="rId25" Type="http://schemas.openxmlformats.org/officeDocument/2006/relationships/font" Target="fonts/WorkSansMedium-bold.fntdata"/><Relationship Id="rId28" Type="http://schemas.openxmlformats.org/officeDocument/2006/relationships/font" Target="fonts/WorkSans-regular.fntdata"/><Relationship Id="rId27" Type="http://schemas.openxmlformats.org/officeDocument/2006/relationships/font" Target="fonts/WorkSansMedium-boldItalic.fntdata"/><Relationship Id="rId29" Type="http://schemas.openxmlformats.org/officeDocument/2006/relationships/font" Target="fonts/WorkSans-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2d925b6e4ef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2d925b6e4ef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2d925b6e4ef_0_1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2d925b6e4ef_0_1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This chart provides a visual comparison of how each fault-localization technique performs across different score levels. As you can see, </a:t>
            </a:r>
            <a:r>
              <a:rPr b="1" lang="en">
                <a:solidFill>
                  <a:schemeClr val="dk1"/>
                </a:solidFill>
              </a:rPr>
              <a:t>Tarantula</a:t>
            </a:r>
            <a:r>
              <a:rPr lang="en">
                <a:solidFill>
                  <a:schemeClr val="dk1"/>
                </a:solidFill>
              </a:rPr>
              <a:t> consistently achieves the highest percentage of high scores. This indicates that it is more effective at identifying faults with a higher degree of precision compared to the other techniques.</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At higher score levels, the percentage of runs where faults are found quickly is significantly greater for Tarantula, further emphasizing its superiority in fault localization. This confirms that </a:t>
            </a:r>
            <a:r>
              <a:rPr b="1" lang="en">
                <a:solidFill>
                  <a:schemeClr val="dk1"/>
                </a:solidFill>
              </a:rPr>
              <a:t>Tarantula</a:t>
            </a:r>
            <a:r>
              <a:rPr lang="en">
                <a:solidFill>
                  <a:schemeClr val="dk1"/>
                </a:solidFill>
              </a:rPr>
              <a:t> is not only efficient but also highly effective in narrowing down problematic parts of the code</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2d925b6e4ef_0_1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2d925b6e4ef_0_1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When we look at efficiency, the difference between </a:t>
            </a:r>
            <a:r>
              <a:rPr b="1" lang="en">
                <a:solidFill>
                  <a:schemeClr val="dk1"/>
                </a:solidFill>
              </a:rPr>
              <a:t>Tarantula</a:t>
            </a:r>
            <a:r>
              <a:rPr lang="en">
                <a:solidFill>
                  <a:schemeClr val="dk1"/>
                </a:solidFill>
              </a:rPr>
              <a:t> and </a:t>
            </a:r>
            <a:r>
              <a:rPr b="1" lang="en">
                <a:solidFill>
                  <a:schemeClr val="dk1"/>
                </a:solidFill>
              </a:rPr>
              <a:t>Cause Transitions</a:t>
            </a:r>
            <a:r>
              <a:rPr lang="en">
                <a:solidFill>
                  <a:schemeClr val="dk1"/>
                </a:solidFill>
              </a:rPr>
              <a:t> is quite striking. </a:t>
            </a:r>
            <a:r>
              <a:rPr b="1" lang="en">
                <a:solidFill>
                  <a:schemeClr val="dk1"/>
                </a:solidFill>
              </a:rPr>
              <a:t>Tarantula</a:t>
            </a:r>
            <a:r>
              <a:rPr lang="en">
                <a:solidFill>
                  <a:schemeClr val="dk1"/>
                </a:solidFill>
              </a:rPr>
              <a:t> takes only 0.0025 to 0.0063 seconds to complete the fault-localization process. In stark contrast, </a:t>
            </a:r>
            <a:r>
              <a:rPr b="1" lang="en">
                <a:solidFill>
                  <a:schemeClr val="dk1"/>
                </a:solidFill>
              </a:rPr>
              <a:t>Cause Transitions</a:t>
            </a:r>
            <a:r>
              <a:rPr lang="en">
                <a:solidFill>
                  <a:schemeClr val="dk1"/>
                </a:solidFill>
              </a:rPr>
              <a:t> takes anywhere from 180 to 6500 seconds—significantly slower.</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This dramatic difference means that </a:t>
            </a:r>
            <a:r>
              <a:rPr b="1" lang="en">
                <a:solidFill>
                  <a:schemeClr val="dk1"/>
                </a:solidFill>
              </a:rPr>
              <a:t>Tarantula</a:t>
            </a:r>
            <a:r>
              <a:rPr lang="en">
                <a:solidFill>
                  <a:schemeClr val="dk1"/>
                </a:solidFill>
              </a:rPr>
              <a:t> is two orders of magnitude faster than </a:t>
            </a:r>
            <a:r>
              <a:rPr b="1" lang="en">
                <a:solidFill>
                  <a:schemeClr val="dk1"/>
                </a:solidFill>
              </a:rPr>
              <a:t>Cause Transitions</a:t>
            </a:r>
            <a:r>
              <a:rPr lang="en">
                <a:solidFill>
                  <a:schemeClr val="dk1"/>
                </a:solidFill>
              </a:rPr>
              <a:t>, making it an ideal choice for large-scale debugging tasks. The speed of </a:t>
            </a:r>
            <a:r>
              <a:rPr b="1" lang="en">
                <a:solidFill>
                  <a:schemeClr val="dk1"/>
                </a:solidFill>
              </a:rPr>
              <a:t>Tarantula</a:t>
            </a:r>
            <a:r>
              <a:rPr lang="en">
                <a:solidFill>
                  <a:schemeClr val="dk1"/>
                </a:solidFill>
              </a:rPr>
              <a:t> allows it to quickly pinpoint faults, making the debugging process much more efficient, especially in projects with a large amount of code and multiple test cases.</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2d925b6e4ef_0_1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2d925b6e4ef_0_1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Tarantula stands out because it strikes a balance between </a:t>
            </a:r>
            <a:r>
              <a:rPr b="1" lang="en">
                <a:solidFill>
                  <a:schemeClr val="dk1"/>
                </a:solidFill>
              </a:rPr>
              <a:t>comprehensive test data</a:t>
            </a:r>
            <a:r>
              <a:rPr lang="en">
                <a:solidFill>
                  <a:schemeClr val="dk1"/>
                </a:solidFill>
              </a:rPr>
              <a:t> and flexibility in handling errors. By incorporating a variety of tests, Tarantula can more accurately assess which code statements are problematic.</a:t>
            </a:r>
            <a:endParaRPr>
              <a:solidFill>
                <a:schemeClr val="dk1"/>
              </a:solidFill>
            </a:endParaRPr>
          </a:p>
          <a:p>
            <a:pPr indent="0" lvl="0" marL="0" rtl="0" algn="l">
              <a:lnSpc>
                <a:spcPct val="115000"/>
              </a:lnSpc>
              <a:spcBef>
                <a:spcPts val="1200"/>
              </a:spcBef>
              <a:spcAft>
                <a:spcPts val="0"/>
              </a:spcAft>
              <a:buNone/>
            </a:pPr>
            <a:r>
              <a:rPr lang="en">
                <a:solidFill>
                  <a:schemeClr val="dk1"/>
                </a:solidFill>
              </a:rPr>
              <a:t>Its </a:t>
            </a:r>
            <a:r>
              <a:rPr b="1" lang="en">
                <a:solidFill>
                  <a:schemeClr val="dk1"/>
                </a:solidFill>
              </a:rPr>
              <a:t>tolerance for passing errors</a:t>
            </a:r>
            <a:r>
              <a:rPr lang="en">
                <a:solidFill>
                  <a:schemeClr val="dk1"/>
                </a:solidFill>
              </a:rPr>
              <a:t> is another key factor in its success. Unlike other techniques that may flag a statement just because it appears in some passing tests, Tarantula doesn't overreact. It considers the overall picture, only focusing on the state</a:t>
            </a:r>
            <a:r>
              <a:rPr lang="en">
                <a:solidFill>
                  <a:schemeClr val="dk1"/>
                </a:solidFill>
              </a:rPr>
              <a:t>m</a:t>
            </a:r>
            <a:r>
              <a:rPr lang="en">
                <a:solidFill>
                  <a:schemeClr val="dk1"/>
                </a:solidFill>
              </a:rPr>
              <a:t>ents that seem suspicious due to their high involvement in failed tests.</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Finally, </a:t>
            </a:r>
            <a:r>
              <a:rPr b="1" lang="en">
                <a:solidFill>
                  <a:schemeClr val="dk1"/>
                </a:solidFill>
              </a:rPr>
              <a:t>visualization</a:t>
            </a:r>
            <a:r>
              <a:rPr lang="en">
                <a:solidFill>
                  <a:schemeClr val="dk1"/>
                </a:solidFill>
              </a:rPr>
              <a:t> plays a crucial role. The color-coded system, with red for high suspicion, yellow for moderate, and green for low suspicion, provides an intuitive way for programmers to identify where issues are most likely. This visualization is one of the main reasons Tarantula is so effective and easy to use for debugging</a:t>
            </a:r>
            <a:r>
              <a:rPr lang="en">
                <a:solidFill>
                  <a:schemeClr val="dk1"/>
                </a:solidFill>
              </a:rPr>
              <a:t>.</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2d925b6e4ef_0_1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2d925b6e4ef_0_1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While this study provides valuable insights, it's important to recognize some limitations. First, it focuses solely on </a:t>
            </a:r>
            <a:r>
              <a:rPr b="1" lang="en">
                <a:solidFill>
                  <a:schemeClr val="dk1"/>
                </a:solidFill>
              </a:rPr>
              <a:t>single-fault scenarios</a:t>
            </a:r>
            <a:r>
              <a:rPr lang="en">
                <a:solidFill>
                  <a:schemeClr val="dk1"/>
                </a:solidFill>
              </a:rPr>
              <a:t>, which might not capture the complexities of real-world software with multiple interacting bugs.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The programs in the </a:t>
            </a:r>
            <a:r>
              <a:rPr b="1" lang="en">
                <a:solidFill>
                  <a:schemeClr val="dk1"/>
                </a:solidFill>
              </a:rPr>
              <a:t>Siemens suite</a:t>
            </a:r>
            <a:r>
              <a:rPr lang="en">
                <a:solidFill>
                  <a:schemeClr val="dk1"/>
                </a:solidFill>
              </a:rPr>
              <a:t> are relatively small and simple, which may limit the generalizability of the results. Larger, more complex programs could yield different outcomes, especially in terms of fault localization effectiveness and efficiency.</a:t>
            </a:r>
            <a:endParaRPr>
              <a:solidFill>
                <a:schemeClr val="dk1"/>
              </a:solidFill>
            </a:endParaRPr>
          </a:p>
          <a:p>
            <a:pPr indent="0" lvl="0" marL="0" rtl="0" algn="l">
              <a:lnSpc>
                <a:spcPct val="115000"/>
              </a:lnSpc>
              <a:spcBef>
                <a:spcPts val="1200"/>
              </a:spcBef>
              <a:spcAft>
                <a:spcPts val="0"/>
              </a:spcAft>
              <a:buNone/>
            </a:pPr>
            <a:r>
              <a:rPr lang="en">
                <a:solidFill>
                  <a:schemeClr val="dk1"/>
                </a:solidFill>
              </a:rPr>
              <a:t>Lastly, the study didn't include real-world user studies. This means we don't know how these techniques would perform when developers are actually using them in a live setting with their own codebases. So, while the results are promising, further research is needed to test these techniques in more practical, varied environments</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2d925b6e4ef_0_1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2d925b6e4ef_0_1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In conclusion, Tarantula has demonstrated itself as the </a:t>
            </a:r>
            <a:r>
              <a:rPr b="1" lang="en">
                <a:solidFill>
                  <a:schemeClr val="dk1"/>
                </a:solidFill>
              </a:rPr>
              <a:t>most effective</a:t>
            </a:r>
            <a:r>
              <a:rPr lang="en">
                <a:solidFill>
                  <a:schemeClr val="dk1"/>
                </a:solidFill>
              </a:rPr>
              <a:t> and </a:t>
            </a:r>
            <a:r>
              <a:rPr b="1" lang="en">
                <a:solidFill>
                  <a:schemeClr val="dk1"/>
                </a:solidFill>
              </a:rPr>
              <a:t>efficient</a:t>
            </a:r>
            <a:r>
              <a:rPr lang="en">
                <a:solidFill>
                  <a:schemeClr val="dk1"/>
                </a:solidFill>
              </a:rPr>
              <a:t> fault-localization technique tested. It stands out for its ability to pinpoint faults quickly, especially at high precision levels. For instance, at a </a:t>
            </a:r>
            <a:r>
              <a:rPr b="1" lang="en">
                <a:solidFill>
                  <a:schemeClr val="dk1"/>
                </a:solidFill>
              </a:rPr>
              <a:t>99% score level</a:t>
            </a:r>
            <a:r>
              <a:rPr lang="en">
                <a:solidFill>
                  <a:schemeClr val="dk1"/>
                </a:solidFill>
              </a:rPr>
              <a:t>, it successfully identified faults in </a:t>
            </a:r>
            <a:r>
              <a:rPr b="1" lang="en">
                <a:solidFill>
                  <a:schemeClr val="dk1"/>
                </a:solidFill>
              </a:rPr>
              <a:t>13.9% of runs</a:t>
            </a:r>
            <a:r>
              <a:rPr lang="en">
                <a:solidFill>
                  <a:schemeClr val="dk1"/>
                </a:solidFill>
              </a:rPr>
              <a:t>, and at the </a:t>
            </a:r>
            <a:r>
              <a:rPr b="1" lang="en">
                <a:solidFill>
                  <a:schemeClr val="dk1"/>
                </a:solidFill>
              </a:rPr>
              <a:t>90-99% range</a:t>
            </a:r>
            <a:r>
              <a:rPr lang="en">
                <a:solidFill>
                  <a:schemeClr val="dk1"/>
                </a:solidFill>
              </a:rPr>
              <a:t>, it located faults in </a:t>
            </a:r>
            <a:r>
              <a:rPr b="1" lang="en">
                <a:solidFill>
                  <a:schemeClr val="dk1"/>
                </a:solidFill>
              </a:rPr>
              <a:t>41.8% of runs</a:t>
            </a:r>
            <a:r>
              <a:rPr lang="en">
                <a:solidFill>
                  <a:schemeClr val="dk1"/>
                </a:solidFill>
              </a:rPr>
              <a:t>. This makes Tarantula a powerful tool for programmers, helping them focus their efforts where they're most likely to find bugs.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Not only is Tarantula </a:t>
            </a:r>
            <a:r>
              <a:rPr b="1" lang="en">
                <a:solidFill>
                  <a:schemeClr val="dk1"/>
                </a:solidFill>
              </a:rPr>
              <a:t>highly accurate</a:t>
            </a:r>
            <a:r>
              <a:rPr lang="en">
                <a:solidFill>
                  <a:schemeClr val="dk1"/>
                </a:solidFill>
              </a:rPr>
              <a:t>, but it is also </a:t>
            </a:r>
            <a:r>
              <a:rPr b="1" lang="en">
                <a:solidFill>
                  <a:schemeClr val="dk1"/>
                </a:solidFill>
              </a:rPr>
              <a:t>extremely fast</a:t>
            </a:r>
            <a:r>
              <a:rPr lang="en">
                <a:solidFill>
                  <a:schemeClr val="dk1"/>
                </a:solidFill>
              </a:rPr>
              <a:t>—outperforming </a:t>
            </a:r>
            <a:r>
              <a:rPr b="1" lang="en">
                <a:solidFill>
                  <a:schemeClr val="dk1"/>
                </a:solidFill>
              </a:rPr>
              <a:t>Cause Transitions</a:t>
            </a:r>
            <a:r>
              <a:rPr lang="en">
                <a:solidFill>
                  <a:schemeClr val="dk1"/>
                </a:solidFill>
              </a:rPr>
              <a:t> by a factor of two orders of magnitude. This makes it ideal for large-scale debugging tasks where efficiency is key.</a:t>
            </a:r>
            <a:endParaRPr>
              <a:solidFill>
                <a:schemeClr val="dk1"/>
              </a:solidFill>
            </a:endParaRPr>
          </a:p>
          <a:p>
            <a:pPr indent="0" lvl="0" marL="0" rtl="0" algn="l">
              <a:lnSpc>
                <a:spcPct val="115000"/>
              </a:lnSpc>
              <a:spcBef>
                <a:spcPts val="1200"/>
              </a:spcBef>
              <a:spcAft>
                <a:spcPts val="0"/>
              </a:spcAft>
              <a:buNone/>
            </a:pPr>
            <a:r>
              <a:rPr lang="en">
                <a:solidFill>
                  <a:schemeClr val="dk1"/>
                </a:solidFill>
              </a:rPr>
              <a:t>One of the reasons for its success is its ability to use </a:t>
            </a:r>
            <a:r>
              <a:rPr b="1" lang="en">
                <a:solidFill>
                  <a:schemeClr val="dk1"/>
                </a:solidFill>
              </a:rPr>
              <a:t>comprehensive test data</a:t>
            </a:r>
            <a:r>
              <a:rPr lang="en">
                <a:solidFill>
                  <a:schemeClr val="dk1"/>
                </a:solidFill>
              </a:rPr>
              <a:t> and </a:t>
            </a:r>
            <a:r>
              <a:rPr b="1" lang="en">
                <a:solidFill>
                  <a:schemeClr val="dk1"/>
                </a:solidFill>
              </a:rPr>
              <a:t>visualizations</a:t>
            </a:r>
            <a:r>
              <a:rPr lang="en">
                <a:solidFill>
                  <a:schemeClr val="dk1"/>
                </a:solidFill>
              </a:rPr>
              <a:t>, which make it much easier for developers to intuitively identify problematic parts of the code. Furthermore, Tarantula's approach of </a:t>
            </a:r>
            <a:r>
              <a:rPr b="1" lang="en">
                <a:solidFill>
                  <a:schemeClr val="dk1"/>
                </a:solidFill>
              </a:rPr>
              <a:t>tolerating faults in passing tests</a:t>
            </a:r>
            <a:r>
              <a:rPr lang="en">
                <a:solidFill>
                  <a:schemeClr val="dk1"/>
                </a:solidFill>
              </a:rPr>
              <a:t> gives it a robustness that other techniques lack.</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Overall, Tarantula’s </a:t>
            </a:r>
            <a:r>
              <a:rPr b="1" lang="en">
                <a:solidFill>
                  <a:schemeClr val="dk1"/>
                </a:solidFill>
              </a:rPr>
              <a:t>combination of accuracy</a:t>
            </a:r>
            <a:r>
              <a:rPr lang="en">
                <a:solidFill>
                  <a:schemeClr val="dk1"/>
                </a:solidFill>
              </a:rPr>
              <a:t>, </a:t>
            </a:r>
            <a:r>
              <a:rPr b="1" lang="en">
                <a:solidFill>
                  <a:schemeClr val="dk1"/>
                </a:solidFill>
              </a:rPr>
              <a:t>efficiency</a:t>
            </a:r>
            <a:r>
              <a:rPr lang="en">
                <a:solidFill>
                  <a:schemeClr val="dk1"/>
                </a:solidFill>
              </a:rPr>
              <a:t>, and </a:t>
            </a:r>
            <a:r>
              <a:rPr b="1" lang="en">
                <a:solidFill>
                  <a:schemeClr val="dk1"/>
                </a:solidFill>
              </a:rPr>
              <a:t>visual intuition</a:t>
            </a:r>
            <a:r>
              <a:rPr lang="en">
                <a:solidFill>
                  <a:schemeClr val="dk1"/>
                </a:solidFill>
              </a:rPr>
              <a:t> make it an excellent choice for developers aiming to quickly and effectively identify and resolve bugs.</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2d925b6e4ef_0_1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2d925b6e4ef_0_1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2d925b6e4ef_0_9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2d925b6e4ef_0_9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Fault localization is a critical process in software development. It involves identifying which parts of the program are likely to contain errors, based on the results of test cases. As programs become more complex, manually finding bugs can become time-consuming and error-prone. This is where fault localization tools come in.</a:t>
            </a:r>
            <a:endParaRPr/>
          </a:p>
          <a:p>
            <a:pPr indent="0" lvl="0" marL="0" rtl="0" algn="l">
              <a:lnSpc>
                <a:spcPct val="115000"/>
              </a:lnSpc>
              <a:spcBef>
                <a:spcPts val="1200"/>
              </a:spcBef>
              <a:spcAft>
                <a:spcPts val="0"/>
              </a:spcAft>
              <a:buNone/>
            </a:pPr>
            <a:r>
              <a:rPr lang="en"/>
              <a:t>The main objective of fault localization is to help developers pinpoint bugs faster, which ultimately improves the efficiency of the development process. There are various techniques available for fault localization, each with its own strengths and weaknesses.</a:t>
            </a:r>
            <a:endParaRPr/>
          </a:p>
          <a:p>
            <a:pPr indent="0" lvl="0" marL="0" rtl="0" algn="l">
              <a:lnSpc>
                <a:spcPct val="115000"/>
              </a:lnSpc>
              <a:spcBef>
                <a:spcPts val="1200"/>
              </a:spcBef>
              <a:spcAft>
                <a:spcPts val="0"/>
              </a:spcAft>
              <a:buNone/>
            </a:pPr>
            <a:r>
              <a:rPr lang="en"/>
              <a:t>Today, we’ll look at a technique called Tarantula, a statistical method that ranks program statements based on their likelihood of containing errors, making it easier for developers to find and fix bugs. We’ll look at how this technique compares to others and why it might be a better choice for some scenarios.</a:t>
            </a:r>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2d925b6e4ef_0_1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2d925b6e4ef_0_1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Tarantula is a tool that helps programmers find bugs in their code more easily. It looks at test results to figure out which parts of the code are more likely to have problems.</a:t>
            </a:r>
            <a:endParaRPr/>
          </a:p>
          <a:p>
            <a:pPr indent="0" lvl="0" marL="0" rtl="0" algn="l">
              <a:lnSpc>
                <a:spcPct val="115000"/>
              </a:lnSpc>
              <a:spcBef>
                <a:spcPts val="1200"/>
              </a:spcBef>
              <a:spcAft>
                <a:spcPts val="0"/>
              </a:spcAft>
              <a:buNone/>
            </a:pPr>
            <a:r>
              <a:rPr lang="en"/>
              <a:t>The main idea is simple: if a statement in the code is run mostly by failed tests, it’s more likely to be the cause of the problem. If the statement is run by both passing and failing tests, it’s less suspicious.</a:t>
            </a:r>
            <a:endParaRPr/>
          </a:p>
          <a:p>
            <a:pPr indent="0" lvl="0" marL="0" rtl="0" algn="l">
              <a:lnSpc>
                <a:spcPct val="115000"/>
              </a:lnSpc>
              <a:spcBef>
                <a:spcPts val="1200"/>
              </a:spcBef>
              <a:spcAft>
                <a:spcPts val="0"/>
              </a:spcAft>
              <a:buNone/>
            </a:pPr>
            <a:r>
              <a:rPr lang="en"/>
              <a:t>The formula here calculates a value for each statement based on how often it is run by passing and failing tests. This value is used to decide how suspicious the statement is.</a:t>
            </a:r>
            <a:endParaRPr/>
          </a:p>
          <a:p>
            <a:pPr indent="0" lvl="0" marL="0" rtl="0" algn="l">
              <a:lnSpc>
                <a:spcPct val="115000"/>
              </a:lnSpc>
              <a:spcBef>
                <a:spcPts val="1200"/>
              </a:spcBef>
              <a:spcAft>
                <a:spcPts val="0"/>
              </a:spcAft>
              <a:buNone/>
            </a:pPr>
            <a:r>
              <a:rPr lang="en"/>
              <a:t>To make it easier to understand, Tarantula shows the results as colors. Statements that are likely to be faulty are shown in red. Statements with a mix of passing and failing tests are yellow, and statements run mostly by passing tests are green.</a:t>
            </a:r>
            <a:endParaRPr/>
          </a:p>
          <a:p>
            <a:pPr indent="0" lvl="0" marL="0" rtl="0" algn="l">
              <a:lnSpc>
                <a:spcPct val="115000"/>
              </a:lnSpc>
              <a:spcBef>
                <a:spcPts val="1200"/>
              </a:spcBef>
              <a:spcAft>
                <a:spcPts val="0"/>
              </a:spcAft>
              <a:buNone/>
            </a:pPr>
            <a:r>
              <a:rPr lang="en"/>
              <a:t>Let’s take a simple example. Imagine a login form with two checks—one for the username and one for the password. If most failed tests run the password check, Tarantula will highlight that part of the code in red. This helps the programmer know where to look first, saving time and effort.</a:t>
            </a:r>
            <a:endParaRPr/>
          </a:p>
          <a:p>
            <a:pPr indent="0" lvl="0" marL="0" rtl="0" algn="l">
              <a:lnSpc>
                <a:spcPct val="115000"/>
              </a:lnSpc>
              <a:spcBef>
                <a:spcPts val="1200"/>
              </a:spcBef>
              <a:spcAft>
                <a:spcPts val="1200"/>
              </a:spcAft>
              <a:buNone/>
            </a:pPr>
            <a:r>
              <a:rPr lang="en"/>
              <a:t>Overall, Tarantula helps programmers focus on the parts of their code that are most likely to have errors, making debugging faster and easier.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2d925b6e4ef_0_1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2d925b6e4ef_0_1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Tarantula uses test results to calculate how suspicious each line of code is. The table shows test case inputs, whether they passed or failed, the suspiciousness scores for each line, and their rank. The higher the suspiciousness score, the more likely the line is to contain the bug.</a:t>
            </a:r>
            <a:endParaRPr/>
          </a:p>
          <a:p>
            <a:pPr indent="0" lvl="0" marL="0" rtl="0" algn="l">
              <a:lnSpc>
                <a:spcPct val="115000"/>
              </a:lnSpc>
              <a:spcBef>
                <a:spcPts val="1200"/>
              </a:spcBef>
              <a:spcAft>
                <a:spcPts val="0"/>
              </a:spcAft>
              <a:buNone/>
            </a:pPr>
            <a:r>
              <a:rPr lang="en">
                <a:solidFill>
                  <a:schemeClr val="dk1"/>
                </a:solidFill>
              </a:rPr>
              <a:t>This simple code takes three numbers as input and prints the middle number. There is a bug at line 7: the line should assign </a:t>
            </a:r>
            <a:r>
              <a:rPr lang="en">
                <a:solidFill>
                  <a:srgbClr val="188038"/>
                </a:solidFill>
                <a:latin typeface="Roboto Mono"/>
                <a:ea typeface="Roboto Mono"/>
                <a:cs typeface="Roboto Mono"/>
                <a:sym typeface="Roboto Mono"/>
              </a:rPr>
              <a:t>m = x;</a:t>
            </a:r>
            <a:r>
              <a:rPr lang="en">
                <a:solidFill>
                  <a:schemeClr val="dk1"/>
                </a:solidFill>
              </a:rPr>
              <a:t> instead of </a:t>
            </a:r>
            <a:r>
              <a:rPr lang="en">
                <a:solidFill>
                  <a:srgbClr val="188038"/>
                </a:solidFill>
                <a:latin typeface="Roboto Mono"/>
                <a:ea typeface="Roboto Mono"/>
                <a:cs typeface="Roboto Mono"/>
                <a:sym typeface="Roboto Mono"/>
              </a:rPr>
              <a:t>m = y;</a:t>
            </a:r>
            <a:r>
              <a:rPr lang="en">
                <a:solidFill>
                  <a:schemeClr val="dk1"/>
                </a:solidFill>
              </a:rPr>
              <a:t>.</a:t>
            </a:r>
            <a:endParaRPr/>
          </a:p>
          <a:p>
            <a:pPr indent="0" lvl="0" marL="0" rtl="0" algn="l">
              <a:lnSpc>
                <a:spcPct val="115000"/>
              </a:lnSpc>
              <a:spcBef>
                <a:spcPts val="1200"/>
              </a:spcBef>
              <a:spcAft>
                <a:spcPts val="0"/>
              </a:spcAft>
              <a:buNone/>
            </a:pPr>
            <a:r>
              <a:rPr lang="en"/>
              <a:t>The suspiciousness is calculated using this formula, which compares how often a statement is executed by both passing and failing tests. For example, if a statement is executed mostly by failed tests, its suspiciousness score will be higher.</a:t>
            </a:r>
            <a:endParaRPr/>
          </a:p>
          <a:p>
            <a:pPr indent="0" lvl="0" marL="0" rtl="0" algn="l">
              <a:lnSpc>
                <a:spcPct val="115000"/>
              </a:lnSpc>
              <a:spcBef>
                <a:spcPts val="1200"/>
              </a:spcBef>
              <a:spcAft>
                <a:spcPts val="0"/>
              </a:spcAft>
              <a:buNone/>
            </a:pPr>
            <a:r>
              <a:rPr lang="en"/>
              <a:t>In this example, Tarantula assigns a high suspiciousness score of 0.71 to line 7 because it’s executed by the failed test case. Line 7 is ranked 2, which means it’s one of the first lines the programmer should check during debugging.</a:t>
            </a:r>
            <a:endParaRPr/>
          </a:p>
          <a:p>
            <a:pPr indent="0" lvl="0" marL="0" rtl="0" algn="l">
              <a:lnSpc>
                <a:spcPct val="115000"/>
              </a:lnSpc>
              <a:spcBef>
                <a:spcPts val="1200"/>
              </a:spcBef>
              <a:spcAft>
                <a:spcPts val="0"/>
              </a:spcAft>
              <a:buNone/>
            </a:pPr>
            <a:r>
              <a:rPr lang="en"/>
              <a:t>This process helps quickly pinpoint likely errors in the code, saving time and effort during debugging.</a:t>
            </a:r>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2d925b6e4ef_0_1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2d925b6e4ef_0_1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The primary purpose of this study is to </a:t>
            </a:r>
            <a:r>
              <a:rPr b="1" lang="en">
                <a:solidFill>
                  <a:schemeClr val="dk1"/>
                </a:solidFill>
              </a:rPr>
              <a:t>compare Tarantula</a:t>
            </a:r>
            <a:r>
              <a:rPr lang="en">
                <a:solidFill>
                  <a:schemeClr val="dk1"/>
                </a:solidFill>
              </a:rPr>
              <a:t> with four other fault-localization techniques to assess their </a:t>
            </a:r>
            <a:r>
              <a:rPr b="1" lang="en">
                <a:solidFill>
                  <a:schemeClr val="dk1"/>
                </a:solidFill>
              </a:rPr>
              <a:t>effectiveness</a:t>
            </a:r>
            <a:r>
              <a:rPr lang="en">
                <a:solidFill>
                  <a:schemeClr val="dk1"/>
                </a:solidFill>
              </a:rPr>
              <a:t> and </a:t>
            </a:r>
            <a:r>
              <a:rPr b="1" lang="en">
                <a:solidFill>
                  <a:schemeClr val="dk1"/>
                </a:solidFill>
              </a:rPr>
              <a:t>efficiency</a:t>
            </a:r>
            <a:r>
              <a:rPr lang="en">
                <a:solidFill>
                  <a:schemeClr val="dk1"/>
                </a:solidFill>
              </a:rPr>
              <a:t>. Fault localization is a key aspect of debugging, helping developers identify the sections of code that are most likely to be causing errors.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The techniques being compared are:</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Set Union</a:t>
            </a:r>
            <a:r>
              <a:rPr lang="en">
                <a:solidFill>
                  <a:schemeClr val="dk1"/>
                </a:solidFill>
              </a:rPr>
              <a:t>: A technique that combines the information from failing test cases.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Set Intersection</a:t>
            </a:r>
            <a:r>
              <a:rPr lang="en">
                <a:solidFill>
                  <a:schemeClr val="dk1"/>
                </a:solidFill>
              </a:rPr>
              <a:t>: This method identifies common elements between failing and passing test cases.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Nearest Neighbor</a:t>
            </a:r>
            <a:r>
              <a:rPr lang="en">
                <a:solidFill>
                  <a:schemeClr val="dk1"/>
                </a:solidFill>
              </a:rPr>
              <a:t>: Uses similarities between test cases to locate faults.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Cause Transitions</a:t>
            </a:r>
            <a:r>
              <a:rPr lang="en">
                <a:solidFill>
                  <a:schemeClr val="dk1"/>
                </a:solidFill>
              </a:rPr>
              <a:t>: Focuses on identifying changes in behavior that lead to failures.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The evaluation is based on two main criteria:</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Effectiveness</a:t>
            </a:r>
            <a:r>
              <a:rPr lang="en">
                <a:solidFill>
                  <a:schemeClr val="dk1"/>
                </a:solidFill>
              </a:rPr>
              <a:t>, or how accurately the technique can identify the faulty code.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Efficiency</a:t>
            </a:r>
            <a:r>
              <a:rPr lang="en">
                <a:solidFill>
                  <a:schemeClr val="dk1"/>
                </a:solidFill>
              </a:rPr>
              <a:t>, or how quickly it can perform the fault localization.</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The goal is to understand which of these techniques works best under real-world conditions, with a particular focus on </a:t>
            </a:r>
            <a:r>
              <a:rPr b="1" lang="en">
                <a:solidFill>
                  <a:schemeClr val="dk1"/>
                </a:solidFill>
              </a:rPr>
              <a:t>Tarantula</a:t>
            </a:r>
            <a:r>
              <a:rPr lang="en">
                <a:solidFill>
                  <a:schemeClr val="dk1"/>
                </a:solidFill>
              </a:rPr>
              <a:t> due to its unique approach and potential for improving debugging workflows.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2d925b6e4ef_0_1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2d925b6e4ef_0_1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The suite includes 7 different programs, with a total of 132 versions that each contain a single fault. These programs are a mix of </a:t>
            </a:r>
            <a:r>
              <a:rPr b="1" lang="en">
                <a:solidFill>
                  <a:schemeClr val="dk1"/>
                </a:solidFill>
              </a:rPr>
              <a:t>lexical analyzers</a:t>
            </a:r>
            <a:r>
              <a:rPr lang="en">
                <a:solidFill>
                  <a:schemeClr val="dk1"/>
                </a:solidFill>
              </a:rPr>
              <a:t>, </a:t>
            </a:r>
            <a:r>
              <a:rPr b="1" lang="en">
                <a:solidFill>
                  <a:schemeClr val="dk1"/>
                </a:solidFill>
              </a:rPr>
              <a:t>schedulers</a:t>
            </a:r>
            <a:r>
              <a:rPr lang="en">
                <a:solidFill>
                  <a:schemeClr val="dk1"/>
                </a:solidFill>
              </a:rPr>
              <a:t>, and </a:t>
            </a:r>
            <a:r>
              <a:rPr b="1" lang="en">
                <a:solidFill>
                  <a:schemeClr val="dk1"/>
                </a:solidFill>
              </a:rPr>
              <a:t>replacement</a:t>
            </a:r>
            <a:r>
              <a:rPr lang="en">
                <a:solidFill>
                  <a:schemeClr val="dk1"/>
                </a:solidFill>
              </a:rPr>
              <a:t> tasks.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The </a:t>
            </a:r>
            <a:r>
              <a:rPr b="1" lang="en">
                <a:solidFill>
                  <a:schemeClr val="dk1"/>
                </a:solidFill>
              </a:rPr>
              <a:t>test cases</a:t>
            </a:r>
            <a:r>
              <a:rPr lang="en">
                <a:solidFill>
                  <a:schemeClr val="dk1"/>
                </a:solidFill>
              </a:rPr>
              <a:t> were designed to ensure that all possible paths in the program were tested, giving us comprehensive coverage to evaluate how well each fault-localization technique works.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One important detail is that each program version contains </a:t>
            </a:r>
            <a:r>
              <a:rPr b="1" lang="en">
                <a:solidFill>
                  <a:schemeClr val="dk1"/>
                </a:solidFill>
              </a:rPr>
              <a:t>only one fault</a:t>
            </a:r>
            <a:r>
              <a:rPr lang="en">
                <a:solidFill>
                  <a:schemeClr val="dk1"/>
                </a:solidFill>
              </a:rPr>
              <a:t>, which makes the results easier to interpret. This design choice allows us to compare the fault-localization methods in a controlled setting, as each technique has only one error to locate in each program version.</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2d925b6e4ef_0_1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2d925b6e4ef_0_1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In this study,  several fault-localization techniques has compared, each using a unique approach to identify potential faults in the code:</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Set Union</a:t>
            </a:r>
            <a:r>
              <a:rPr lang="en">
                <a:solidFill>
                  <a:schemeClr val="dk1"/>
                </a:solidFill>
              </a:rPr>
              <a:t> looks at the difference in test coverage between passed and failed tests, highlighting parts of the code where there is a discrepancy between the two.</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Set Intersection</a:t>
            </a:r>
            <a:r>
              <a:rPr lang="en">
                <a:solidFill>
                  <a:schemeClr val="dk1"/>
                </a:solidFill>
              </a:rPr>
              <a:t> takes a different approach by focusing on the intersection of statements executed by passed tests but not by failed ones, suggesting those areas are less likely to contain faults.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Nearest Neighbor</a:t>
            </a:r>
            <a:r>
              <a:rPr lang="en">
                <a:solidFill>
                  <a:schemeClr val="dk1"/>
                </a:solidFill>
              </a:rPr>
              <a:t> works by finding a passed test that is most similar to the failed one. It removes any statements that are common between the two tests, allowing us to focus on the differences and potential fault areas.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Cause Transitions</a:t>
            </a:r>
            <a:r>
              <a:rPr lang="en">
                <a:solidFill>
                  <a:schemeClr val="dk1"/>
                </a:solidFill>
              </a:rPr>
              <a:t> leverages the concept of memory state transitions, analyzing how the program's memory changes between test states to identify areas most likely to be responsible for the fault.</a:t>
            </a:r>
            <a:endParaRPr>
              <a:solidFill>
                <a:schemeClr val="dk1"/>
              </a:solidFill>
            </a:endParaRPr>
          </a:p>
          <a:p>
            <a:pPr indent="0" lvl="0" marL="0" rtl="0" algn="l">
              <a:lnSpc>
                <a:spcPct val="115000"/>
              </a:lnSpc>
              <a:spcBef>
                <a:spcPts val="1200"/>
              </a:spcBef>
              <a:spcAft>
                <a:spcPts val="0"/>
              </a:spcAft>
              <a:buNone/>
            </a:pPr>
            <a:r>
              <a:rPr lang="en">
                <a:solidFill>
                  <a:schemeClr val="dk1"/>
                </a:solidFill>
              </a:rPr>
              <a:t>Each of these techniques has different strengths and weaknesses in terms of how they tolerate errors in passed tests and the level of precision they offer in identifying faults.</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2d925b6e4ef_0_1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2d925b6e4ef_0_1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In the experimental design, two key aspects were focused: effectiveness and efficiency.</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a:t>
            </a:r>
            <a:r>
              <a:rPr b="1" lang="en">
                <a:solidFill>
                  <a:schemeClr val="dk1"/>
                </a:solidFill>
              </a:rPr>
              <a:t>independent variable</a:t>
            </a:r>
            <a:r>
              <a:rPr lang="en">
                <a:solidFill>
                  <a:schemeClr val="dk1"/>
                </a:solidFill>
              </a:rPr>
              <a:t> in this study is the fault-localization technique used. The authors compared five techniques: Tarantula, Set Union, Set Intersection, Nearest Neighbor, and Cause Transitions.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then measured the </a:t>
            </a:r>
            <a:r>
              <a:rPr b="1" lang="en">
                <a:solidFill>
                  <a:schemeClr val="dk1"/>
                </a:solidFill>
              </a:rPr>
              <a:t>dependent variables</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Effectiveness</a:t>
            </a:r>
            <a:r>
              <a:rPr lang="en">
                <a:solidFill>
                  <a:schemeClr val="dk1"/>
                </a:solidFill>
              </a:rPr>
              <a:t> was determined by how much of the code could be ignored before the fault was identified. The higher the effectiveness, the less unnecessary code needs to be examined before the fault is located.</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Efficiency</a:t>
            </a:r>
            <a:r>
              <a:rPr lang="en">
                <a:solidFill>
                  <a:schemeClr val="dk1"/>
                </a:solidFill>
              </a:rPr>
              <a:t> was assessed by looking at how long the technique took in terms of computation and input/output processes. This helped us understand the resource usage and time efficiency of each method.</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2d925b6e4ef_0_1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2d925b6e4ef_0_1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In terms of </a:t>
            </a:r>
            <a:r>
              <a:rPr b="1" lang="en">
                <a:solidFill>
                  <a:schemeClr val="dk1"/>
                </a:solidFill>
              </a:rPr>
              <a:t>effectiveness</a:t>
            </a:r>
            <a:r>
              <a:rPr lang="en">
                <a:solidFill>
                  <a:schemeClr val="dk1"/>
                </a:solidFill>
              </a:rPr>
              <a:t>, Tarantula outperformed all other techniques, consistently identifying faults more efficiently.</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At the </a:t>
            </a:r>
            <a:r>
              <a:rPr b="1" lang="en">
                <a:solidFill>
                  <a:schemeClr val="dk1"/>
                </a:solidFill>
              </a:rPr>
              <a:t>99% score level</a:t>
            </a:r>
            <a:r>
              <a:rPr lang="en">
                <a:solidFill>
                  <a:schemeClr val="dk1"/>
                </a:solidFill>
              </a:rPr>
              <a:t>, Tarantula pinpointed faults in </a:t>
            </a:r>
            <a:r>
              <a:rPr b="1" lang="en">
                <a:solidFill>
                  <a:schemeClr val="dk1"/>
                </a:solidFill>
              </a:rPr>
              <a:t>13.9% of the test runs</a:t>
            </a:r>
            <a:r>
              <a:rPr lang="en">
                <a:solidFill>
                  <a:schemeClr val="dk1"/>
                </a:solidFill>
              </a:rPr>
              <a:t>, which means it was able to narrow down the problematic code to a small portion of the program with a very high level of confidence.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Even at the </a:t>
            </a:r>
            <a:r>
              <a:rPr b="1" lang="en">
                <a:solidFill>
                  <a:schemeClr val="dk1"/>
                </a:solidFill>
              </a:rPr>
              <a:t>90-99% score level</a:t>
            </a:r>
            <a:r>
              <a:rPr lang="en">
                <a:solidFill>
                  <a:schemeClr val="dk1"/>
                </a:solidFill>
              </a:rPr>
              <a:t>, where the precision is slightly lower, Tarantula still performed impressively, identifying faults in </a:t>
            </a:r>
            <a:r>
              <a:rPr b="1" lang="en">
                <a:solidFill>
                  <a:schemeClr val="dk1"/>
                </a:solidFill>
              </a:rPr>
              <a:t>41.8% of the runs</a:t>
            </a:r>
            <a:r>
              <a:rPr lang="en">
                <a:solidFill>
                  <a:schemeClr val="dk1"/>
                </a:solidFill>
              </a:rPr>
              <a:t>.</a:t>
            </a:r>
            <a:endParaRPr>
              <a:solidFill>
                <a:schemeClr val="dk1"/>
              </a:solidFill>
            </a:endParaRPr>
          </a:p>
          <a:p>
            <a:pPr indent="0" lvl="0" marL="0" rtl="0" algn="l">
              <a:lnSpc>
                <a:spcPct val="115000"/>
              </a:lnSpc>
              <a:spcBef>
                <a:spcPts val="1200"/>
              </a:spcBef>
              <a:spcAft>
                <a:spcPts val="0"/>
              </a:spcAft>
              <a:buNone/>
            </a:pPr>
            <a:r>
              <a:rPr lang="en">
                <a:solidFill>
                  <a:schemeClr val="dk1"/>
                </a:solidFill>
              </a:rPr>
              <a:t>We can see from the graph that, as we increase the score level, Tarantula consistently identifies faults with fewer lines of code to examine, making it a highly effective technique. In fact, at the highest precision level, it pinpointed faults </a:t>
            </a:r>
            <a:r>
              <a:rPr b="1" lang="en">
                <a:solidFill>
                  <a:schemeClr val="dk1"/>
                </a:solidFill>
              </a:rPr>
              <a:t>three times more often</a:t>
            </a:r>
            <a:r>
              <a:rPr lang="en">
                <a:solidFill>
                  <a:schemeClr val="dk1"/>
                </a:solidFill>
              </a:rPr>
              <a:t> than the next-best technique, demonstrating its superior performance across various scenarios.</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50" name="Shape 50"/>
        <p:cNvGrpSpPr/>
        <p:nvPr/>
      </p:nvGrpSpPr>
      <p:grpSpPr>
        <a:xfrm>
          <a:off x="0" y="0"/>
          <a:ext cx="0" cy="0"/>
          <a:chOff x="0" y="0"/>
          <a:chExt cx="0" cy="0"/>
        </a:xfrm>
      </p:grpSpPr>
      <p:sp>
        <p:nvSpPr>
          <p:cNvPr id="51" name="Google Shape;51;p13"/>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1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3"/>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 name="Google Shape;54;p13"/>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5" name="Google Shape;55;p13"/>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6" name="Google Shape;56;p13"/>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7" name="Google Shape;57;p13"/>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8" name="Google Shape;58;p13"/>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14"/>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2" name="Google Shape;62;p14"/>
          <p:cNvSpPr/>
          <p:nvPr>
            <p:ph idx="2" type="pic"/>
          </p:nvPr>
        </p:nvSpPr>
        <p:spPr>
          <a:xfrm>
            <a:off x="4992024" y="1152775"/>
            <a:ext cx="3840300" cy="3416400"/>
          </a:xfrm>
          <a:prstGeom prst="rect">
            <a:avLst/>
          </a:prstGeom>
          <a:noFill/>
          <a:ln>
            <a:noFill/>
          </a:ln>
        </p:spPr>
      </p:sp>
      <p:sp>
        <p:nvSpPr>
          <p:cNvPr id="63" name="Google Shape;63;p1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64" name="Shape 64"/>
        <p:cNvGrpSpPr/>
        <p:nvPr/>
      </p:nvGrpSpPr>
      <p:grpSpPr>
        <a:xfrm>
          <a:off x="0" y="0"/>
          <a:ext cx="0" cy="0"/>
          <a:chOff x="0" y="0"/>
          <a:chExt cx="0" cy="0"/>
        </a:xfrm>
      </p:grpSpPr>
      <p:sp>
        <p:nvSpPr>
          <p:cNvPr id="65" name="Google Shape;65;p1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6" name="Google Shape;66;p15"/>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7" name="Google Shape;67;p15"/>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8" name="Google Shape;68;p15"/>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9" name="Google Shape;69;p1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0" name="Google Shape;70;p1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71" name="Shape 71"/>
        <p:cNvGrpSpPr/>
        <p:nvPr/>
      </p:nvGrpSpPr>
      <p:grpSpPr>
        <a:xfrm>
          <a:off x="0" y="0"/>
          <a:ext cx="0" cy="0"/>
          <a:chOff x="0" y="0"/>
          <a:chExt cx="0" cy="0"/>
        </a:xfrm>
      </p:grpSpPr>
      <p:sp>
        <p:nvSpPr>
          <p:cNvPr id="72" name="Google Shape;72;p1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16"/>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4" name="Google Shape;74;p16"/>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5" name="Google Shape;75;p16"/>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6" name="Google Shape;76;p16"/>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7" name="Google Shape;77;p1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8" name="Google Shape;78;p1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9" name="Google Shape;79;p1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80" name="Shape 80"/>
        <p:cNvGrpSpPr/>
        <p:nvPr/>
      </p:nvGrpSpPr>
      <p:grpSpPr>
        <a:xfrm>
          <a:off x="0" y="0"/>
          <a:ext cx="0" cy="0"/>
          <a:chOff x="0" y="0"/>
          <a:chExt cx="0" cy="0"/>
        </a:xfrm>
      </p:grpSpPr>
      <p:sp>
        <p:nvSpPr>
          <p:cNvPr id="81" name="Google Shape;81;p1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2" name="Google Shape;82;p17"/>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3" name="Google Shape;83;p17"/>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4" name="Google Shape;84;p17"/>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5" name="Google Shape;85;p17"/>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6" name="Google Shape;86;p17"/>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7" name="Google Shape;87;p1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8" name="Google Shape;88;p1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9" name="Google Shape;89;p1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0" name="Google Shape;90;p1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1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4" name="Google Shape;94;p1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95" name="Shape 95"/>
        <p:cNvGrpSpPr/>
        <p:nvPr/>
      </p:nvGrpSpPr>
      <p:grpSpPr>
        <a:xfrm>
          <a:off x="0" y="0"/>
          <a:ext cx="0" cy="0"/>
          <a:chOff x="0" y="0"/>
          <a:chExt cx="0" cy="0"/>
        </a:xfrm>
      </p:grpSpPr>
      <p:sp>
        <p:nvSpPr>
          <p:cNvPr id="96" name="Google Shape;96;p19"/>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7" name="Google Shape;97;p19"/>
          <p:cNvSpPr/>
          <p:nvPr>
            <p:ph idx="2" type="pic"/>
          </p:nvPr>
        </p:nvSpPr>
        <p:spPr>
          <a:xfrm>
            <a:off x="4804825" y="1133300"/>
            <a:ext cx="4027500" cy="2392800"/>
          </a:xfrm>
          <a:prstGeom prst="rect">
            <a:avLst/>
          </a:prstGeom>
          <a:noFill/>
          <a:ln>
            <a:noFill/>
          </a:ln>
        </p:spPr>
      </p:sp>
      <p:sp>
        <p:nvSpPr>
          <p:cNvPr id="98" name="Google Shape;98;p19"/>
          <p:cNvSpPr/>
          <p:nvPr>
            <p:ph idx="3" type="pic"/>
          </p:nvPr>
        </p:nvSpPr>
        <p:spPr>
          <a:xfrm>
            <a:off x="311725" y="1133300"/>
            <a:ext cx="4027500" cy="2392800"/>
          </a:xfrm>
          <a:prstGeom prst="rect">
            <a:avLst/>
          </a:prstGeom>
          <a:noFill/>
          <a:ln>
            <a:noFill/>
          </a:ln>
        </p:spPr>
      </p:sp>
      <p:sp>
        <p:nvSpPr>
          <p:cNvPr id="99" name="Google Shape;99;p19"/>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0" name="Google Shape;100;p1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1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03" name="Google Shape;103;p1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04" name="Shape 104"/>
        <p:cNvGrpSpPr/>
        <p:nvPr/>
      </p:nvGrpSpPr>
      <p:grpSpPr>
        <a:xfrm>
          <a:off x="0" y="0"/>
          <a:ext cx="0" cy="0"/>
          <a:chOff x="0" y="0"/>
          <a:chExt cx="0" cy="0"/>
        </a:xfrm>
      </p:grpSpPr>
      <p:sp>
        <p:nvSpPr>
          <p:cNvPr id="105" name="Google Shape;105;p20"/>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6" name="Google Shape;106;p20"/>
          <p:cNvSpPr/>
          <p:nvPr>
            <p:ph idx="2" type="pic"/>
          </p:nvPr>
        </p:nvSpPr>
        <p:spPr>
          <a:xfrm>
            <a:off x="6205225" y="1128325"/>
            <a:ext cx="2627100" cy="2273100"/>
          </a:xfrm>
          <a:prstGeom prst="rect">
            <a:avLst/>
          </a:prstGeom>
          <a:noFill/>
          <a:ln>
            <a:noFill/>
          </a:ln>
        </p:spPr>
      </p:sp>
      <p:sp>
        <p:nvSpPr>
          <p:cNvPr id="107" name="Google Shape;107;p20"/>
          <p:cNvSpPr/>
          <p:nvPr>
            <p:ph idx="3" type="pic"/>
          </p:nvPr>
        </p:nvSpPr>
        <p:spPr>
          <a:xfrm>
            <a:off x="311725" y="1128325"/>
            <a:ext cx="2627100" cy="2273100"/>
          </a:xfrm>
          <a:prstGeom prst="rect">
            <a:avLst/>
          </a:prstGeom>
          <a:noFill/>
          <a:ln>
            <a:noFill/>
          </a:ln>
        </p:spPr>
      </p:sp>
      <p:sp>
        <p:nvSpPr>
          <p:cNvPr id="108" name="Google Shape;108;p20"/>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9" name="Google Shape;109;p20"/>
          <p:cNvSpPr/>
          <p:nvPr>
            <p:ph idx="5" type="pic"/>
          </p:nvPr>
        </p:nvSpPr>
        <p:spPr>
          <a:xfrm>
            <a:off x="3255250" y="1128325"/>
            <a:ext cx="2627100" cy="2273100"/>
          </a:xfrm>
          <a:prstGeom prst="rect">
            <a:avLst/>
          </a:prstGeom>
          <a:noFill/>
          <a:ln>
            <a:noFill/>
          </a:ln>
        </p:spPr>
      </p:sp>
      <p:sp>
        <p:nvSpPr>
          <p:cNvPr id="110" name="Google Shape;110;p20"/>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1" name="Google Shape;111;p2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2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4" name="Google Shape;114;p2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5" name="Google Shape;115;p2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16" name="Shape 116"/>
        <p:cNvGrpSpPr/>
        <p:nvPr/>
      </p:nvGrpSpPr>
      <p:grpSpPr>
        <a:xfrm>
          <a:off x="0" y="0"/>
          <a:ext cx="0" cy="0"/>
          <a:chOff x="0" y="0"/>
          <a:chExt cx="0" cy="0"/>
        </a:xfrm>
      </p:grpSpPr>
      <p:sp>
        <p:nvSpPr>
          <p:cNvPr id="117" name="Google Shape;117;p21"/>
          <p:cNvSpPr/>
          <p:nvPr>
            <p:ph idx="2" type="pic"/>
          </p:nvPr>
        </p:nvSpPr>
        <p:spPr>
          <a:xfrm>
            <a:off x="311700" y="445025"/>
            <a:ext cx="8520600" cy="4218300"/>
          </a:xfrm>
          <a:prstGeom prst="rect">
            <a:avLst/>
          </a:prstGeom>
          <a:noFill/>
          <a:ln>
            <a:noFill/>
          </a:ln>
        </p:spPr>
      </p:sp>
      <p:sp>
        <p:nvSpPr>
          <p:cNvPr id="118" name="Google Shape;118;p2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19" name="Shape 119"/>
        <p:cNvGrpSpPr/>
        <p:nvPr/>
      </p:nvGrpSpPr>
      <p:grpSpPr>
        <a:xfrm>
          <a:off x="0" y="0"/>
          <a:ext cx="0" cy="0"/>
          <a:chOff x="0" y="0"/>
          <a:chExt cx="0" cy="0"/>
        </a:xfrm>
      </p:grpSpPr>
      <p:sp>
        <p:nvSpPr>
          <p:cNvPr id="120" name="Google Shape;120;p2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22"/>
          <p:cNvSpPr/>
          <p:nvPr>
            <p:ph idx="2" type="pic"/>
          </p:nvPr>
        </p:nvSpPr>
        <p:spPr>
          <a:xfrm>
            <a:off x="3389600" y="118913"/>
            <a:ext cx="1643700" cy="1535100"/>
          </a:xfrm>
          <a:prstGeom prst="rect">
            <a:avLst/>
          </a:prstGeom>
          <a:noFill/>
          <a:ln>
            <a:noFill/>
          </a:ln>
        </p:spPr>
      </p:sp>
      <p:sp>
        <p:nvSpPr>
          <p:cNvPr id="122" name="Google Shape;122;p22"/>
          <p:cNvSpPr/>
          <p:nvPr>
            <p:ph idx="3" type="pic"/>
          </p:nvPr>
        </p:nvSpPr>
        <p:spPr>
          <a:xfrm>
            <a:off x="5195935" y="118913"/>
            <a:ext cx="1643700" cy="1535100"/>
          </a:xfrm>
          <a:prstGeom prst="rect">
            <a:avLst/>
          </a:prstGeom>
          <a:noFill/>
          <a:ln>
            <a:noFill/>
          </a:ln>
        </p:spPr>
      </p:sp>
      <p:sp>
        <p:nvSpPr>
          <p:cNvPr id="123" name="Google Shape;123;p22"/>
          <p:cNvSpPr/>
          <p:nvPr>
            <p:ph idx="4" type="pic"/>
          </p:nvPr>
        </p:nvSpPr>
        <p:spPr>
          <a:xfrm>
            <a:off x="7002270" y="118913"/>
            <a:ext cx="1643700" cy="1535100"/>
          </a:xfrm>
          <a:prstGeom prst="rect">
            <a:avLst/>
          </a:prstGeom>
          <a:noFill/>
          <a:ln>
            <a:noFill/>
          </a:ln>
        </p:spPr>
      </p:sp>
      <p:sp>
        <p:nvSpPr>
          <p:cNvPr id="124" name="Google Shape;124;p22"/>
          <p:cNvSpPr/>
          <p:nvPr>
            <p:ph idx="5" type="pic"/>
          </p:nvPr>
        </p:nvSpPr>
        <p:spPr>
          <a:xfrm>
            <a:off x="3389588" y="1804212"/>
            <a:ext cx="1643700" cy="1535100"/>
          </a:xfrm>
          <a:prstGeom prst="rect">
            <a:avLst/>
          </a:prstGeom>
          <a:noFill/>
          <a:ln>
            <a:noFill/>
          </a:ln>
        </p:spPr>
      </p:sp>
      <p:sp>
        <p:nvSpPr>
          <p:cNvPr id="125" name="Google Shape;125;p22"/>
          <p:cNvSpPr/>
          <p:nvPr>
            <p:ph idx="6" type="pic"/>
          </p:nvPr>
        </p:nvSpPr>
        <p:spPr>
          <a:xfrm>
            <a:off x="5195922" y="1804212"/>
            <a:ext cx="1643700" cy="1535100"/>
          </a:xfrm>
          <a:prstGeom prst="rect">
            <a:avLst/>
          </a:prstGeom>
          <a:noFill/>
          <a:ln>
            <a:noFill/>
          </a:ln>
        </p:spPr>
      </p:sp>
      <p:sp>
        <p:nvSpPr>
          <p:cNvPr id="126" name="Google Shape;126;p22"/>
          <p:cNvSpPr/>
          <p:nvPr>
            <p:ph idx="7" type="pic"/>
          </p:nvPr>
        </p:nvSpPr>
        <p:spPr>
          <a:xfrm>
            <a:off x="7002257" y="1804212"/>
            <a:ext cx="1643700" cy="1535100"/>
          </a:xfrm>
          <a:prstGeom prst="rect">
            <a:avLst/>
          </a:prstGeom>
          <a:noFill/>
          <a:ln>
            <a:noFill/>
          </a:ln>
        </p:spPr>
      </p:sp>
      <p:sp>
        <p:nvSpPr>
          <p:cNvPr id="127" name="Google Shape;127;p2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22"/>
          <p:cNvSpPr/>
          <p:nvPr>
            <p:ph idx="8" type="pic"/>
          </p:nvPr>
        </p:nvSpPr>
        <p:spPr>
          <a:xfrm>
            <a:off x="3389588" y="3489487"/>
            <a:ext cx="1643700" cy="1535100"/>
          </a:xfrm>
          <a:prstGeom prst="rect">
            <a:avLst/>
          </a:prstGeom>
          <a:noFill/>
          <a:ln>
            <a:noFill/>
          </a:ln>
        </p:spPr>
      </p:sp>
      <p:sp>
        <p:nvSpPr>
          <p:cNvPr id="129" name="Google Shape;129;p22"/>
          <p:cNvSpPr/>
          <p:nvPr>
            <p:ph idx="9" type="pic"/>
          </p:nvPr>
        </p:nvSpPr>
        <p:spPr>
          <a:xfrm>
            <a:off x="5195922" y="3489487"/>
            <a:ext cx="1643700" cy="1535100"/>
          </a:xfrm>
          <a:prstGeom prst="rect">
            <a:avLst/>
          </a:prstGeom>
          <a:noFill/>
          <a:ln>
            <a:noFill/>
          </a:ln>
        </p:spPr>
      </p:sp>
      <p:sp>
        <p:nvSpPr>
          <p:cNvPr id="130" name="Google Shape;130;p2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CUSTOM">
    <p:spTree>
      <p:nvGrpSpPr>
        <p:cNvPr id="131" name="Shape 131"/>
        <p:cNvGrpSpPr/>
        <p:nvPr/>
      </p:nvGrpSpPr>
      <p:grpSpPr>
        <a:xfrm>
          <a:off x="0" y="0"/>
          <a:ext cx="0" cy="0"/>
          <a:chOff x="0" y="0"/>
          <a:chExt cx="0" cy="0"/>
        </a:xfrm>
      </p:grpSpPr>
      <p:pic>
        <p:nvPicPr>
          <p:cNvPr descr="Abstract background." id="132" name="Google Shape;132;p23"/>
          <p:cNvPicPr preferRelativeResize="0"/>
          <p:nvPr/>
        </p:nvPicPr>
        <p:blipFill>
          <a:blip r:embed="rId2">
            <a:alphaModFix amt="85000"/>
          </a:blip>
          <a:stretch>
            <a:fillRect/>
          </a:stretch>
        </p:blipFill>
        <p:spPr>
          <a:xfrm>
            <a:off x="0" y="0"/>
            <a:ext cx="9144000" cy="5143500"/>
          </a:xfrm>
          <a:prstGeom prst="rect">
            <a:avLst/>
          </a:prstGeom>
          <a:noFill/>
          <a:ln>
            <a:noFill/>
          </a:ln>
        </p:spPr>
      </p:pic>
      <p:sp>
        <p:nvSpPr>
          <p:cNvPr id="133" name="Google Shape;133;p23"/>
          <p:cNvSpPr txBox="1"/>
          <p:nvPr>
            <p:ph type="title"/>
          </p:nvPr>
        </p:nvSpPr>
        <p:spPr>
          <a:xfrm>
            <a:off x="80350" y="102275"/>
            <a:ext cx="8835000" cy="262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7200"/>
              <a:buFont typeface="Work Sans"/>
              <a:buNone/>
              <a:defRPr/>
            </a:lvl1pPr>
            <a:lvl2pPr lvl="1">
              <a:lnSpc>
                <a:spcPct val="80000"/>
              </a:lnSpc>
              <a:spcBef>
                <a:spcPts val="0"/>
              </a:spcBef>
              <a:spcAft>
                <a:spcPts val="0"/>
              </a:spcAft>
              <a:buClr>
                <a:schemeClr val="lt1"/>
              </a:buClr>
              <a:buSzPts val="7200"/>
              <a:buFont typeface="Work Sans"/>
              <a:buNone/>
              <a:defRPr sz="7200">
                <a:solidFill>
                  <a:schemeClr val="lt1"/>
                </a:solidFill>
              </a:defRPr>
            </a:lvl2pPr>
            <a:lvl3pPr lvl="2">
              <a:lnSpc>
                <a:spcPct val="80000"/>
              </a:lnSpc>
              <a:spcBef>
                <a:spcPts val="0"/>
              </a:spcBef>
              <a:spcAft>
                <a:spcPts val="0"/>
              </a:spcAft>
              <a:buClr>
                <a:schemeClr val="lt1"/>
              </a:buClr>
              <a:buSzPts val="7200"/>
              <a:buFont typeface="Work Sans"/>
              <a:buNone/>
              <a:defRPr sz="7200">
                <a:solidFill>
                  <a:schemeClr val="lt1"/>
                </a:solidFill>
              </a:defRPr>
            </a:lvl3pPr>
            <a:lvl4pPr lvl="3">
              <a:lnSpc>
                <a:spcPct val="80000"/>
              </a:lnSpc>
              <a:spcBef>
                <a:spcPts val="0"/>
              </a:spcBef>
              <a:spcAft>
                <a:spcPts val="0"/>
              </a:spcAft>
              <a:buClr>
                <a:schemeClr val="lt1"/>
              </a:buClr>
              <a:buSzPts val="7200"/>
              <a:buFont typeface="Work Sans"/>
              <a:buNone/>
              <a:defRPr sz="7200">
                <a:solidFill>
                  <a:schemeClr val="lt1"/>
                </a:solidFill>
              </a:defRPr>
            </a:lvl4pPr>
            <a:lvl5pPr lvl="4">
              <a:lnSpc>
                <a:spcPct val="80000"/>
              </a:lnSpc>
              <a:spcBef>
                <a:spcPts val="0"/>
              </a:spcBef>
              <a:spcAft>
                <a:spcPts val="0"/>
              </a:spcAft>
              <a:buClr>
                <a:schemeClr val="lt1"/>
              </a:buClr>
              <a:buSzPts val="7200"/>
              <a:buFont typeface="Work Sans"/>
              <a:buNone/>
              <a:defRPr sz="7200">
                <a:solidFill>
                  <a:schemeClr val="lt1"/>
                </a:solidFill>
              </a:defRPr>
            </a:lvl5pPr>
            <a:lvl6pPr lvl="5">
              <a:lnSpc>
                <a:spcPct val="80000"/>
              </a:lnSpc>
              <a:spcBef>
                <a:spcPts val="0"/>
              </a:spcBef>
              <a:spcAft>
                <a:spcPts val="0"/>
              </a:spcAft>
              <a:buClr>
                <a:schemeClr val="lt1"/>
              </a:buClr>
              <a:buSzPts val="7200"/>
              <a:buFont typeface="Work Sans"/>
              <a:buNone/>
              <a:defRPr sz="7200">
                <a:solidFill>
                  <a:schemeClr val="lt1"/>
                </a:solidFill>
              </a:defRPr>
            </a:lvl6pPr>
            <a:lvl7pPr lvl="6">
              <a:lnSpc>
                <a:spcPct val="80000"/>
              </a:lnSpc>
              <a:spcBef>
                <a:spcPts val="0"/>
              </a:spcBef>
              <a:spcAft>
                <a:spcPts val="0"/>
              </a:spcAft>
              <a:buClr>
                <a:schemeClr val="lt1"/>
              </a:buClr>
              <a:buSzPts val="7200"/>
              <a:buFont typeface="Work Sans"/>
              <a:buNone/>
              <a:defRPr sz="7200">
                <a:solidFill>
                  <a:schemeClr val="lt1"/>
                </a:solidFill>
              </a:defRPr>
            </a:lvl7pPr>
            <a:lvl8pPr lvl="7">
              <a:lnSpc>
                <a:spcPct val="80000"/>
              </a:lnSpc>
              <a:spcBef>
                <a:spcPts val="0"/>
              </a:spcBef>
              <a:spcAft>
                <a:spcPts val="0"/>
              </a:spcAft>
              <a:buClr>
                <a:schemeClr val="lt1"/>
              </a:buClr>
              <a:buSzPts val="7200"/>
              <a:buFont typeface="Work Sans"/>
              <a:buNone/>
              <a:defRPr sz="7200">
                <a:solidFill>
                  <a:schemeClr val="lt1"/>
                </a:solidFill>
              </a:defRPr>
            </a:lvl8pPr>
            <a:lvl9pPr lvl="8">
              <a:lnSpc>
                <a:spcPct val="80000"/>
              </a:lnSpc>
              <a:spcBef>
                <a:spcPts val="0"/>
              </a:spcBef>
              <a:spcAft>
                <a:spcPts val="0"/>
              </a:spcAft>
              <a:buClr>
                <a:schemeClr val="lt1"/>
              </a:buClr>
              <a:buSzPts val="7200"/>
              <a:buFont typeface="Work Sans"/>
              <a:buNone/>
              <a:defRPr sz="7200">
                <a:solidFill>
                  <a:schemeClr val="lt1"/>
                </a:solidFill>
              </a:defRPr>
            </a:lvl9pPr>
          </a:lstStyle>
          <a:p/>
        </p:txBody>
      </p:sp>
      <p:sp>
        <p:nvSpPr>
          <p:cNvPr id="134" name="Google Shape;134;p23"/>
          <p:cNvSpPr/>
          <p:nvPr>
            <p:ph idx="2" type="pic"/>
          </p:nvPr>
        </p:nvSpPr>
        <p:spPr>
          <a:xfrm>
            <a:off x="0" y="2936025"/>
            <a:ext cx="9144000" cy="1344000"/>
          </a:xfrm>
          <a:prstGeom prst="rect">
            <a:avLst/>
          </a:prstGeom>
          <a:noFill/>
          <a:ln>
            <a:noFill/>
          </a:ln>
        </p:spPr>
      </p:sp>
      <p:sp>
        <p:nvSpPr>
          <p:cNvPr id="135" name="Google Shape;135;p23"/>
          <p:cNvSpPr txBox="1"/>
          <p:nvPr>
            <p:ph idx="1" type="subTitle"/>
          </p:nvPr>
        </p:nvSpPr>
        <p:spPr>
          <a:xfrm>
            <a:off x="135589" y="4400125"/>
            <a:ext cx="2137500" cy="4494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800"/>
              <a:buFont typeface="Work Sans Medium"/>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23"/>
          <p:cNvSpPr txBox="1"/>
          <p:nvPr>
            <p:ph idx="3" type="subTitle"/>
          </p:nvPr>
        </p:nvSpPr>
        <p:spPr>
          <a:xfrm>
            <a:off x="3100296" y="4400125"/>
            <a:ext cx="2137500" cy="4494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800"/>
              <a:buFont typeface="Work Sans Medium"/>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7" name="Google Shape;137;p23"/>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p:cSld name="CUSTOM_1">
    <p:spTree>
      <p:nvGrpSpPr>
        <p:cNvPr id="138" name="Shape 138"/>
        <p:cNvGrpSpPr/>
        <p:nvPr/>
      </p:nvGrpSpPr>
      <p:grpSpPr>
        <a:xfrm>
          <a:off x="0" y="0"/>
          <a:ext cx="0" cy="0"/>
          <a:chOff x="0" y="0"/>
          <a:chExt cx="0" cy="0"/>
        </a:xfrm>
      </p:grpSpPr>
      <p:pic>
        <p:nvPicPr>
          <p:cNvPr descr="Abstract background." id="139" name="Google Shape;139;p24"/>
          <p:cNvPicPr preferRelativeResize="0"/>
          <p:nvPr/>
        </p:nvPicPr>
        <p:blipFill>
          <a:blip r:embed="rId2">
            <a:alphaModFix amt="80000"/>
          </a:blip>
          <a:stretch>
            <a:fillRect/>
          </a:stretch>
        </p:blipFill>
        <p:spPr>
          <a:xfrm rot="10800000">
            <a:off x="0" y="0"/>
            <a:ext cx="9144000" cy="5143500"/>
          </a:xfrm>
          <a:prstGeom prst="rect">
            <a:avLst/>
          </a:prstGeom>
          <a:noFill/>
          <a:ln>
            <a:noFill/>
          </a:ln>
        </p:spPr>
      </p:pic>
      <p:sp>
        <p:nvSpPr>
          <p:cNvPr id="140" name="Google Shape;140;p24"/>
          <p:cNvSpPr/>
          <p:nvPr>
            <p:ph idx="2" type="pic"/>
          </p:nvPr>
        </p:nvSpPr>
        <p:spPr>
          <a:xfrm>
            <a:off x="4634650" y="7375"/>
            <a:ext cx="4509300" cy="5143500"/>
          </a:xfrm>
          <a:prstGeom prst="rect">
            <a:avLst/>
          </a:prstGeom>
          <a:noFill/>
          <a:ln>
            <a:noFill/>
          </a:ln>
        </p:spPr>
      </p:sp>
      <p:sp>
        <p:nvSpPr>
          <p:cNvPr id="141" name="Google Shape;141;p24"/>
          <p:cNvSpPr txBox="1"/>
          <p:nvPr>
            <p:ph type="title"/>
          </p:nvPr>
        </p:nvSpPr>
        <p:spPr>
          <a:xfrm>
            <a:off x="118775" y="390949"/>
            <a:ext cx="4395900" cy="2106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42" name="Google Shape;142;p24"/>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143" name="Google Shape;143;p24"/>
          <p:cNvSpPr txBox="1"/>
          <p:nvPr>
            <p:ph idx="3" type="body"/>
          </p:nvPr>
        </p:nvSpPr>
        <p:spPr>
          <a:xfrm>
            <a:off x="120975" y="3104000"/>
            <a:ext cx="4395900" cy="1752600"/>
          </a:xfrm>
          <a:prstGeom prst="rect">
            <a:avLst/>
          </a:prstGeom>
        </p:spPr>
        <p:txBody>
          <a:bodyPr anchorCtr="0" anchor="b" bIns="91425" lIns="91425" spcFirstLastPara="1" rIns="91425" wrap="square" tIns="91425">
            <a:noAutofit/>
          </a:bodyPr>
          <a:lstStyle>
            <a:lvl1pPr indent="-317500" lvl="0" marL="457200">
              <a:spcBef>
                <a:spcPts val="0"/>
              </a:spcBef>
              <a:spcAft>
                <a:spcPts val="0"/>
              </a:spcAft>
              <a:buClr>
                <a:schemeClr val="lt1"/>
              </a:buClr>
              <a:buSzPts val="1400"/>
              <a:buFont typeface="Work Sans"/>
              <a:buChar char="●"/>
              <a:defRPr/>
            </a:lvl1pPr>
            <a:lvl2pPr indent="-317500" lvl="1" marL="914400">
              <a:spcBef>
                <a:spcPts val="0"/>
              </a:spcBef>
              <a:spcAft>
                <a:spcPts val="0"/>
              </a:spcAft>
              <a:buClr>
                <a:schemeClr val="lt1"/>
              </a:buClr>
              <a:buSzPts val="1400"/>
              <a:buFont typeface="Work Sans"/>
              <a:buChar char="○"/>
              <a:defRPr/>
            </a:lvl2pPr>
            <a:lvl3pPr indent="-317500" lvl="2" marL="1371600">
              <a:spcBef>
                <a:spcPts val="0"/>
              </a:spcBef>
              <a:spcAft>
                <a:spcPts val="0"/>
              </a:spcAft>
              <a:buClr>
                <a:schemeClr val="lt1"/>
              </a:buClr>
              <a:buSzPts val="1400"/>
              <a:buFont typeface="Work Sans"/>
              <a:buChar char="■"/>
              <a:defRPr/>
            </a:lvl3pPr>
            <a:lvl4pPr indent="-317500" lvl="3" marL="1828800">
              <a:spcBef>
                <a:spcPts val="0"/>
              </a:spcBef>
              <a:spcAft>
                <a:spcPts val="0"/>
              </a:spcAft>
              <a:buClr>
                <a:schemeClr val="lt1"/>
              </a:buClr>
              <a:buSzPts val="1400"/>
              <a:buFont typeface="Work Sans"/>
              <a:buChar char="●"/>
              <a:defRPr/>
            </a:lvl4pPr>
            <a:lvl5pPr indent="-317500" lvl="4" marL="2286000">
              <a:spcBef>
                <a:spcPts val="0"/>
              </a:spcBef>
              <a:spcAft>
                <a:spcPts val="0"/>
              </a:spcAft>
              <a:buClr>
                <a:schemeClr val="lt1"/>
              </a:buClr>
              <a:buSzPts val="1400"/>
              <a:buFont typeface="Work Sans"/>
              <a:buChar char="○"/>
              <a:defRPr/>
            </a:lvl5pPr>
            <a:lvl6pPr indent="-317500" lvl="5" marL="2743200">
              <a:spcBef>
                <a:spcPts val="0"/>
              </a:spcBef>
              <a:spcAft>
                <a:spcPts val="0"/>
              </a:spcAft>
              <a:buClr>
                <a:schemeClr val="lt1"/>
              </a:buClr>
              <a:buSzPts val="1400"/>
              <a:buFont typeface="Work Sans"/>
              <a:buChar char="■"/>
              <a:defRPr/>
            </a:lvl6pPr>
            <a:lvl7pPr indent="-317500" lvl="6" marL="3200400">
              <a:spcBef>
                <a:spcPts val="0"/>
              </a:spcBef>
              <a:spcAft>
                <a:spcPts val="0"/>
              </a:spcAft>
              <a:buClr>
                <a:schemeClr val="lt1"/>
              </a:buClr>
              <a:buSzPts val="1400"/>
              <a:buFont typeface="Work Sans"/>
              <a:buChar char="●"/>
              <a:defRPr/>
            </a:lvl7pPr>
            <a:lvl8pPr indent="-317500" lvl="7" marL="3657600">
              <a:spcBef>
                <a:spcPts val="0"/>
              </a:spcBef>
              <a:spcAft>
                <a:spcPts val="0"/>
              </a:spcAft>
              <a:buClr>
                <a:schemeClr val="lt1"/>
              </a:buClr>
              <a:buSzPts val="1400"/>
              <a:buFont typeface="Work Sans"/>
              <a:buChar char="○"/>
              <a:defRPr/>
            </a:lvl8pPr>
            <a:lvl9pPr indent="-317500" lvl="8" marL="4114800">
              <a:spcBef>
                <a:spcPts val="0"/>
              </a:spcBef>
              <a:spcAft>
                <a:spcPts val="0"/>
              </a:spcAft>
              <a:buClr>
                <a:schemeClr val="lt1"/>
              </a:buClr>
              <a:buSzPts val="1400"/>
              <a:buFont typeface="Work Sans"/>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2">
  <p:cSld name="CUSTOM_2">
    <p:spTree>
      <p:nvGrpSpPr>
        <p:cNvPr id="144" name="Shape 144"/>
        <p:cNvGrpSpPr/>
        <p:nvPr/>
      </p:nvGrpSpPr>
      <p:grpSpPr>
        <a:xfrm>
          <a:off x="0" y="0"/>
          <a:ext cx="0" cy="0"/>
          <a:chOff x="0" y="0"/>
          <a:chExt cx="0" cy="0"/>
        </a:xfrm>
      </p:grpSpPr>
      <p:pic>
        <p:nvPicPr>
          <p:cNvPr descr="Abstract background." id="145" name="Google Shape;145;p25"/>
          <p:cNvPicPr preferRelativeResize="0"/>
          <p:nvPr/>
        </p:nvPicPr>
        <p:blipFill>
          <a:blip r:embed="rId2">
            <a:alphaModFix amt="85000"/>
          </a:blip>
          <a:stretch>
            <a:fillRect/>
          </a:stretch>
        </p:blipFill>
        <p:spPr>
          <a:xfrm>
            <a:off x="0" y="0"/>
            <a:ext cx="9144000" cy="5143500"/>
          </a:xfrm>
          <a:prstGeom prst="rect">
            <a:avLst/>
          </a:prstGeom>
          <a:noFill/>
          <a:ln>
            <a:noFill/>
          </a:ln>
        </p:spPr>
      </p:pic>
      <p:sp>
        <p:nvSpPr>
          <p:cNvPr id="146" name="Google Shape;146;p25"/>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
        <p:nvSpPr>
          <p:cNvPr id="147" name="Google Shape;147;p25"/>
          <p:cNvSpPr/>
          <p:nvPr>
            <p:ph idx="2" type="pic"/>
          </p:nvPr>
        </p:nvSpPr>
        <p:spPr>
          <a:xfrm>
            <a:off x="0" y="3520300"/>
            <a:ext cx="9144000" cy="1623300"/>
          </a:xfrm>
          <a:prstGeom prst="rect">
            <a:avLst/>
          </a:prstGeom>
          <a:noFill/>
          <a:ln>
            <a:noFill/>
          </a:ln>
        </p:spPr>
      </p:sp>
      <p:sp>
        <p:nvSpPr>
          <p:cNvPr id="148" name="Google Shape;148;p25"/>
          <p:cNvSpPr txBox="1"/>
          <p:nvPr>
            <p:ph type="title"/>
          </p:nvPr>
        </p:nvSpPr>
        <p:spPr>
          <a:xfrm>
            <a:off x="3812425" y="686469"/>
            <a:ext cx="5103000" cy="2651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7200"/>
              <a:buFont typeface="Work Sans"/>
              <a:buNone/>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149" name="Google Shape;149;p25"/>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150" name="Google Shape;150;p25"/>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a:buNone/>
              <a:defRPr sz="800">
                <a:solidFill>
                  <a:schemeClr val="lt1"/>
                </a:solidFill>
              </a:defRPr>
            </a:lvl1pPr>
            <a:lvl2pPr lvl="1">
              <a:buNone/>
              <a:defRPr sz="800">
                <a:solidFill>
                  <a:schemeClr val="lt1"/>
                </a:solidFill>
              </a:defRPr>
            </a:lvl2pPr>
            <a:lvl3pPr lvl="2">
              <a:buNone/>
              <a:defRPr sz="800">
                <a:solidFill>
                  <a:schemeClr val="lt1"/>
                </a:solidFill>
              </a:defRPr>
            </a:lvl3pPr>
            <a:lvl4pPr lvl="3">
              <a:buNone/>
              <a:defRPr sz="800">
                <a:solidFill>
                  <a:schemeClr val="lt1"/>
                </a:solidFill>
              </a:defRPr>
            </a:lvl4pPr>
            <a:lvl5pPr lvl="4">
              <a:buNone/>
              <a:defRPr sz="800">
                <a:solidFill>
                  <a:schemeClr val="lt1"/>
                </a:solidFill>
              </a:defRPr>
            </a:lvl5pPr>
            <a:lvl6pPr lvl="5">
              <a:buNone/>
              <a:defRPr sz="800">
                <a:solidFill>
                  <a:schemeClr val="lt1"/>
                </a:solidFill>
              </a:defRPr>
            </a:lvl6pPr>
            <a:lvl7pPr lvl="6">
              <a:buNone/>
              <a:defRPr sz="800">
                <a:solidFill>
                  <a:schemeClr val="lt1"/>
                </a:solidFill>
              </a:defRPr>
            </a:lvl7pPr>
            <a:lvl8pPr lvl="7">
              <a:buNone/>
              <a:defRPr sz="800">
                <a:solidFill>
                  <a:schemeClr val="lt1"/>
                </a:solidFill>
              </a:defRPr>
            </a:lvl8pPr>
            <a:lvl9pPr lvl="8">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 List">
  <p:cSld name="CUSTOM_2_1">
    <p:spTree>
      <p:nvGrpSpPr>
        <p:cNvPr id="151" name="Shape 151"/>
        <p:cNvGrpSpPr/>
        <p:nvPr/>
      </p:nvGrpSpPr>
      <p:grpSpPr>
        <a:xfrm>
          <a:off x="0" y="0"/>
          <a:ext cx="0" cy="0"/>
          <a:chOff x="0" y="0"/>
          <a:chExt cx="0" cy="0"/>
        </a:xfrm>
      </p:grpSpPr>
      <p:pic>
        <p:nvPicPr>
          <p:cNvPr descr="Abstract background." id="152" name="Google Shape;152;p26"/>
          <p:cNvPicPr preferRelativeResize="0"/>
          <p:nvPr/>
        </p:nvPicPr>
        <p:blipFill>
          <a:blip r:embed="rId2">
            <a:alphaModFix amt="85000"/>
          </a:blip>
          <a:stretch>
            <a:fillRect/>
          </a:stretch>
        </p:blipFill>
        <p:spPr>
          <a:xfrm>
            <a:off x="34" y="0"/>
            <a:ext cx="9143933" cy="5143500"/>
          </a:xfrm>
          <a:prstGeom prst="rect">
            <a:avLst/>
          </a:prstGeom>
          <a:noFill/>
          <a:ln>
            <a:noFill/>
          </a:ln>
        </p:spPr>
      </p:pic>
      <p:sp>
        <p:nvSpPr>
          <p:cNvPr id="153" name="Google Shape;153;p26"/>
          <p:cNvSpPr/>
          <p:nvPr>
            <p:ph idx="2" type="pic"/>
          </p:nvPr>
        </p:nvSpPr>
        <p:spPr>
          <a:xfrm>
            <a:off x="367725" y="2396400"/>
            <a:ext cx="230400" cy="230400"/>
          </a:xfrm>
          <a:prstGeom prst="ellipse">
            <a:avLst/>
          </a:prstGeom>
          <a:noFill/>
          <a:ln>
            <a:noFill/>
          </a:ln>
        </p:spPr>
      </p:sp>
      <p:sp>
        <p:nvSpPr>
          <p:cNvPr id="154" name="Google Shape;154;p26"/>
          <p:cNvSpPr/>
          <p:nvPr>
            <p:ph idx="3" type="pic"/>
          </p:nvPr>
        </p:nvSpPr>
        <p:spPr>
          <a:xfrm>
            <a:off x="2375900" y="2396400"/>
            <a:ext cx="230400" cy="230400"/>
          </a:xfrm>
          <a:prstGeom prst="ellipse">
            <a:avLst/>
          </a:prstGeom>
          <a:noFill/>
          <a:ln>
            <a:noFill/>
          </a:ln>
        </p:spPr>
      </p:sp>
      <p:sp>
        <p:nvSpPr>
          <p:cNvPr id="155" name="Google Shape;155;p26"/>
          <p:cNvSpPr/>
          <p:nvPr>
            <p:ph idx="4" type="pic"/>
          </p:nvPr>
        </p:nvSpPr>
        <p:spPr>
          <a:xfrm>
            <a:off x="4510975" y="2396400"/>
            <a:ext cx="230400" cy="230400"/>
          </a:xfrm>
          <a:prstGeom prst="ellipse">
            <a:avLst/>
          </a:prstGeom>
          <a:noFill/>
          <a:ln>
            <a:noFill/>
          </a:ln>
        </p:spPr>
      </p:sp>
      <p:sp>
        <p:nvSpPr>
          <p:cNvPr id="156" name="Google Shape;156;p26"/>
          <p:cNvSpPr/>
          <p:nvPr>
            <p:ph idx="5" type="pic"/>
          </p:nvPr>
        </p:nvSpPr>
        <p:spPr>
          <a:xfrm>
            <a:off x="6646050" y="2396400"/>
            <a:ext cx="230400" cy="230400"/>
          </a:xfrm>
          <a:prstGeom prst="ellipse">
            <a:avLst/>
          </a:prstGeom>
          <a:noFill/>
          <a:ln>
            <a:noFill/>
          </a:ln>
        </p:spPr>
      </p:sp>
      <p:sp>
        <p:nvSpPr>
          <p:cNvPr id="157" name="Google Shape;157;p26"/>
          <p:cNvSpPr txBox="1"/>
          <p:nvPr>
            <p:ph idx="1" type="subTitle"/>
          </p:nvPr>
        </p:nvSpPr>
        <p:spPr>
          <a:xfrm>
            <a:off x="242125" y="292647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26"/>
          <p:cNvSpPr txBox="1"/>
          <p:nvPr>
            <p:ph type="title"/>
          </p:nvPr>
        </p:nvSpPr>
        <p:spPr>
          <a:xfrm>
            <a:off x="240129" y="1008800"/>
            <a:ext cx="2852100" cy="796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Font typeface="Work Sans"/>
              <a:buNone/>
              <a:defRPr sz="1800"/>
            </a:lvl1pPr>
            <a:lvl2pPr lvl="1">
              <a:spcBef>
                <a:spcPts val="0"/>
              </a:spcBef>
              <a:spcAft>
                <a:spcPts val="0"/>
              </a:spcAft>
              <a:buClr>
                <a:schemeClr val="lt1"/>
              </a:buClr>
              <a:buSzPts val="1800"/>
              <a:buFont typeface="Work Sans"/>
              <a:buNone/>
              <a:defRPr sz="1800">
                <a:solidFill>
                  <a:schemeClr val="lt1"/>
                </a:solidFill>
              </a:defRPr>
            </a:lvl2pPr>
            <a:lvl3pPr lvl="2">
              <a:spcBef>
                <a:spcPts val="0"/>
              </a:spcBef>
              <a:spcAft>
                <a:spcPts val="0"/>
              </a:spcAft>
              <a:buClr>
                <a:schemeClr val="lt1"/>
              </a:buClr>
              <a:buSzPts val="1800"/>
              <a:buFont typeface="Work Sans"/>
              <a:buNone/>
              <a:defRPr sz="1800">
                <a:solidFill>
                  <a:schemeClr val="lt1"/>
                </a:solidFill>
              </a:defRPr>
            </a:lvl3pPr>
            <a:lvl4pPr lvl="3">
              <a:spcBef>
                <a:spcPts val="0"/>
              </a:spcBef>
              <a:spcAft>
                <a:spcPts val="0"/>
              </a:spcAft>
              <a:buClr>
                <a:schemeClr val="lt1"/>
              </a:buClr>
              <a:buSzPts val="1800"/>
              <a:buFont typeface="Work Sans"/>
              <a:buNone/>
              <a:defRPr sz="1800">
                <a:solidFill>
                  <a:schemeClr val="lt1"/>
                </a:solidFill>
              </a:defRPr>
            </a:lvl4pPr>
            <a:lvl5pPr lvl="4">
              <a:spcBef>
                <a:spcPts val="0"/>
              </a:spcBef>
              <a:spcAft>
                <a:spcPts val="0"/>
              </a:spcAft>
              <a:buClr>
                <a:schemeClr val="lt1"/>
              </a:buClr>
              <a:buSzPts val="1800"/>
              <a:buFont typeface="Work Sans"/>
              <a:buNone/>
              <a:defRPr sz="1800">
                <a:solidFill>
                  <a:schemeClr val="lt1"/>
                </a:solidFill>
              </a:defRPr>
            </a:lvl5pPr>
            <a:lvl6pPr lvl="5">
              <a:spcBef>
                <a:spcPts val="0"/>
              </a:spcBef>
              <a:spcAft>
                <a:spcPts val="0"/>
              </a:spcAft>
              <a:buClr>
                <a:schemeClr val="lt1"/>
              </a:buClr>
              <a:buSzPts val="1800"/>
              <a:buFont typeface="Work Sans"/>
              <a:buNone/>
              <a:defRPr sz="1800">
                <a:solidFill>
                  <a:schemeClr val="lt1"/>
                </a:solidFill>
              </a:defRPr>
            </a:lvl6pPr>
            <a:lvl7pPr lvl="6">
              <a:spcBef>
                <a:spcPts val="0"/>
              </a:spcBef>
              <a:spcAft>
                <a:spcPts val="0"/>
              </a:spcAft>
              <a:buClr>
                <a:schemeClr val="lt1"/>
              </a:buClr>
              <a:buSzPts val="1800"/>
              <a:buFont typeface="Work Sans"/>
              <a:buNone/>
              <a:defRPr sz="1800">
                <a:solidFill>
                  <a:schemeClr val="lt1"/>
                </a:solidFill>
              </a:defRPr>
            </a:lvl7pPr>
            <a:lvl8pPr lvl="7">
              <a:spcBef>
                <a:spcPts val="0"/>
              </a:spcBef>
              <a:spcAft>
                <a:spcPts val="0"/>
              </a:spcAft>
              <a:buClr>
                <a:schemeClr val="lt1"/>
              </a:buClr>
              <a:buSzPts val="1800"/>
              <a:buFont typeface="Work Sans"/>
              <a:buNone/>
              <a:defRPr sz="1800">
                <a:solidFill>
                  <a:schemeClr val="lt1"/>
                </a:solidFill>
              </a:defRPr>
            </a:lvl8pPr>
            <a:lvl9pPr lvl="8">
              <a:spcBef>
                <a:spcPts val="0"/>
              </a:spcBef>
              <a:spcAft>
                <a:spcPts val="0"/>
              </a:spcAft>
              <a:buClr>
                <a:schemeClr val="lt1"/>
              </a:buClr>
              <a:buSzPts val="1800"/>
              <a:buFont typeface="Work Sans"/>
              <a:buNone/>
              <a:defRPr sz="1800">
                <a:solidFill>
                  <a:schemeClr val="lt1"/>
                </a:solidFill>
              </a:defRPr>
            </a:lvl9pPr>
          </a:lstStyle>
          <a:p/>
        </p:txBody>
      </p:sp>
      <p:sp>
        <p:nvSpPr>
          <p:cNvPr id="159" name="Google Shape;159;p26"/>
          <p:cNvSpPr txBox="1"/>
          <p:nvPr>
            <p:ph idx="6"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160" name="Google Shape;160;p26"/>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cxnSp>
        <p:nvCxnSpPr>
          <p:cNvPr id="161" name="Google Shape;161;p26"/>
          <p:cNvCxnSpPr>
            <a:stCxn id="162" idx="6"/>
            <a:endCxn id="163" idx="2"/>
          </p:cNvCxnSpPr>
          <p:nvPr/>
        </p:nvCxnSpPr>
        <p:spPr>
          <a:xfrm>
            <a:off x="598113" y="2512750"/>
            <a:ext cx="1777800" cy="0"/>
          </a:xfrm>
          <a:prstGeom prst="straightConnector1">
            <a:avLst/>
          </a:prstGeom>
          <a:noFill/>
          <a:ln cap="flat" cmpd="sng" w="19050">
            <a:solidFill>
              <a:schemeClr val="lt1"/>
            </a:solidFill>
            <a:prstDash val="solid"/>
            <a:round/>
            <a:headEnd len="med" w="med" type="none"/>
            <a:tailEnd len="med" w="med" type="none"/>
          </a:ln>
        </p:spPr>
      </p:cxnSp>
      <p:sp>
        <p:nvSpPr>
          <p:cNvPr id="162" name="Google Shape;162;p26"/>
          <p:cNvSpPr/>
          <p:nvPr/>
        </p:nvSpPr>
        <p:spPr>
          <a:xfrm>
            <a:off x="367713" y="2397550"/>
            <a:ext cx="230400" cy="2304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6"/>
          <p:cNvSpPr/>
          <p:nvPr/>
        </p:nvSpPr>
        <p:spPr>
          <a:xfrm>
            <a:off x="2375888" y="2397550"/>
            <a:ext cx="230400" cy="2304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6"/>
          <p:cNvSpPr/>
          <p:nvPr/>
        </p:nvSpPr>
        <p:spPr>
          <a:xfrm>
            <a:off x="4510963" y="2397550"/>
            <a:ext cx="230400" cy="2304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6"/>
          <p:cNvSpPr/>
          <p:nvPr/>
        </p:nvSpPr>
        <p:spPr>
          <a:xfrm>
            <a:off x="6646038" y="2397550"/>
            <a:ext cx="230400" cy="2304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6" name="Google Shape;166;p26"/>
          <p:cNvCxnSpPr>
            <a:stCxn id="167" idx="3"/>
          </p:cNvCxnSpPr>
          <p:nvPr/>
        </p:nvCxnSpPr>
        <p:spPr>
          <a:xfrm>
            <a:off x="2606289" y="2511600"/>
            <a:ext cx="1904700" cy="1200"/>
          </a:xfrm>
          <a:prstGeom prst="straightConnector1">
            <a:avLst/>
          </a:prstGeom>
          <a:noFill/>
          <a:ln cap="flat" cmpd="sng" w="19050">
            <a:solidFill>
              <a:schemeClr val="lt1"/>
            </a:solidFill>
            <a:prstDash val="solid"/>
            <a:round/>
            <a:headEnd len="med" w="med" type="none"/>
            <a:tailEnd len="med" w="med" type="none"/>
          </a:ln>
        </p:spPr>
      </p:cxnSp>
      <p:cxnSp>
        <p:nvCxnSpPr>
          <p:cNvPr id="168" name="Google Shape;168;p26"/>
          <p:cNvCxnSpPr>
            <a:endCxn id="169" idx="1"/>
          </p:cNvCxnSpPr>
          <p:nvPr/>
        </p:nvCxnSpPr>
        <p:spPr>
          <a:xfrm>
            <a:off x="4741339" y="2511600"/>
            <a:ext cx="1904700" cy="0"/>
          </a:xfrm>
          <a:prstGeom prst="straightConnector1">
            <a:avLst/>
          </a:prstGeom>
          <a:noFill/>
          <a:ln cap="flat" cmpd="sng" w="19050">
            <a:solidFill>
              <a:schemeClr val="lt1"/>
            </a:solidFill>
            <a:prstDash val="solid"/>
            <a:round/>
            <a:headEnd len="med" w="med" type="none"/>
            <a:tailEnd len="med" w="med" type="none"/>
          </a:ln>
        </p:spPr>
      </p:cxnSp>
      <p:cxnSp>
        <p:nvCxnSpPr>
          <p:cNvPr id="170" name="Google Shape;170;p26"/>
          <p:cNvCxnSpPr>
            <a:stCxn id="156" idx="6"/>
          </p:cNvCxnSpPr>
          <p:nvPr/>
        </p:nvCxnSpPr>
        <p:spPr>
          <a:xfrm>
            <a:off x="6876450" y="2511600"/>
            <a:ext cx="2267700" cy="0"/>
          </a:xfrm>
          <a:prstGeom prst="straightConnector1">
            <a:avLst/>
          </a:prstGeom>
          <a:noFill/>
          <a:ln cap="flat" cmpd="sng" w="19050">
            <a:solidFill>
              <a:schemeClr val="lt1"/>
            </a:solidFill>
            <a:prstDash val="solid"/>
            <a:round/>
            <a:headEnd len="med" w="med" type="none"/>
            <a:tailEnd len="med" w="med" type="none"/>
          </a:ln>
        </p:spPr>
      </p:cxnSp>
      <p:sp>
        <p:nvSpPr>
          <p:cNvPr id="171" name="Google Shape;171;p26"/>
          <p:cNvSpPr txBox="1"/>
          <p:nvPr>
            <p:ph idx="7" type="body"/>
          </p:nvPr>
        </p:nvSpPr>
        <p:spPr>
          <a:xfrm>
            <a:off x="242125" y="3498375"/>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72" name="Google Shape;172;p26"/>
          <p:cNvSpPr txBox="1"/>
          <p:nvPr>
            <p:ph idx="8" type="subTitle"/>
          </p:nvPr>
        </p:nvSpPr>
        <p:spPr>
          <a:xfrm>
            <a:off x="2371200" y="292647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3" name="Google Shape;173;p26"/>
          <p:cNvSpPr txBox="1"/>
          <p:nvPr>
            <p:ph idx="9" type="body"/>
          </p:nvPr>
        </p:nvSpPr>
        <p:spPr>
          <a:xfrm>
            <a:off x="2371200" y="3498375"/>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74" name="Google Shape;174;p26"/>
          <p:cNvSpPr txBox="1"/>
          <p:nvPr>
            <p:ph idx="13" type="subTitle"/>
          </p:nvPr>
        </p:nvSpPr>
        <p:spPr>
          <a:xfrm>
            <a:off x="4514725" y="292647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5" name="Google Shape;175;p26"/>
          <p:cNvSpPr txBox="1"/>
          <p:nvPr>
            <p:ph idx="14" type="body"/>
          </p:nvPr>
        </p:nvSpPr>
        <p:spPr>
          <a:xfrm>
            <a:off x="4514725" y="3498375"/>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76" name="Google Shape;176;p26"/>
          <p:cNvSpPr txBox="1"/>
          <p:nvPr>
            <p:ph idx="15" type="subTitle"/>
          </p:nvPr>
        </p:nvSpPr>
        <p:spPr>
          <a:xfrm>
            <a:off x="6658250" y="292647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7" name="Google Shape;177;p26"/>
          <p:cNvSpPr txBox="1"/>
          <p:nvPr>
            <p:ph idx="16" type="body"/>
          </p:nvPr>
        </p:nvSpPr>
        <p:spPr>
          <a:xfrm>
            <a:off x="6658250" y="3498375"/>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78" name="Google Shape;178;p26"/>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3">
    <p:spTree>
      <p:nvGrpSpPr>
        <p:cNvPr id="179" name="Shape 179"/>
        <p:cNvGrpSpPr/>
        <p:nvPr/>
      </p:nvGrpSpPr>
      <p:grpSpPr>
        <a:xfrm>
          <a:off x="0" y="0"/>
          <a:ext cx="0" cy="0"/>
          <a:chOff x="0" y="0"/>
          <a:chExt cx="0" cy="0"/>
        </a:xfrm>
      </p:grpSpPr>
      <p:pic>
        <p:nvPicPr>
          <p:cNvPr descr="Abstract background." id="180" name="Google Shape;180;p27"/>
          <p:cNvPicPr preferRelativeResize="0"/>
          <p:nvPr/>
        </p:nvPicPr>
        <p:blipFill>
          <a:blip r:embed="rId2">
            <a:alphaModFix amt="85000"/>
          </a:blip>
          <a:stretch>
            <a:fillRect/>
          </a:stretch>
        </p:blipFill>
        <p:spPr>
          <a:xfrm rot="10800000">
            <a:off x="34" y="28353"/>
            <a:ext cx="9143933" cy="5143500"/>
          </a:xfrm>
          <a:prstGeom prst="rect">
            <a:avLst/>
          </a:prstGeom>
          <a:noFill/>
          <a:ln>
            <a:noFill/>
          </a:ln>
        </p:spPr>
      </p:pic>
      <p:sp>
        <p:nvSpPr>
          <p:cNvPr id="181" name="Google Shape;181;p27"/>
          <p:cNvSpPr/>
          <p:nvPr>
            <p:ph idx="2" type="pic"/>
          </p:nvPr>
        </p:nvSpPr>
        <p:spPr>
          <a:xfrm>
            <a:off x="0" y="0"/>
            <a:ext cx="2286000" cy="2571900"/>
          </a:xfrm>
          <a:prstGeom prst="rect">
            <a:avLst/>
          </a:prstGeom>
          <a:noFill/>
          <a:ln>
            <a:noFill/>
          </a:ln>
        </p:spPr>
      </p:sp>
      <p:sp>
        <p:nvSpPr>
          <p:cNvPr id="182" name="Google Shape;182;p27"/>
          <p:cNvSpPr/>
          <p:nvPr>
            <p:ph idx="3" type="pic"/>
          </p:nvPr>
        </p:nvSpPr>
        <p:spPr>
          <a:xfrm>
            <a:off x="2286000" y="0"/>
            <a:ext cx="2286000" cy="2571900"/>
          </a:xfrm>
          <a:prstGeom prst="rect">
            <a:avLst/>
          </a:prstGeom>
          <a:noFill/>
          <a:ln>
            <a:noFill/>
          </a:ln>
        </p:spPr>
      </p:sp>
      <p:sp>
        <p:nvSpPr>
          <p:cNvPr id="183" name="Google Shape;183;p27"/>
          <p:cNvSpPr/>
          <p:nvPr>
            <p:ph idx="4" type="pic"/>
          </p:nvPr>
        </p:nvSpPr>
        <p:spPr>
          <a:xfrm>
            <a:off x="4572000" y="0"/>
            <a:ext cx="2286000" cy="2571900"/>
          </a:xfrm>
          <a:prstGeom prst="rect">
            <a:avLst/>
          </a:prstGeom>
          <a:noFill/>
          <a:ln>
            <a:noFill/>
          </a:ln>
        </p:spPr>
      </p:sp>
      <p:sp>
        <p:nvSpPr>
          <p:cNvPr id="184" name="Google Shape;184;p27"/>
          <p:cNvSpPr/>
          <p:nvPr>
            <p:ph idx="5" type="pic"/>
          </p:nvPr>
        </p:nvSpPr>
        <p:spPr>
          <a:xfrm>
            <a:off x="6858000" y="0"/>
            <a:ext cx="2286000" cy="2571900"/>
          </a:xfrm>
          <a:prstGeom prst="rect">
            <a:avLst/>
          </a:prstGeom>
          <a:noFill/>
          <a:ln>
            <a:noFill/>
          </a:ln>
        </p:spPr>
      </p:sp>
      <p:sp>
        <p:nvSpPr>
          <p:cNvPr id="185" name="Google Shape;185;p27"/>
          <p:cNvSpPr txBox="1"/>
          <p:nvPr>
            <p:ph idx="1" type="subTitle"/>
          </p:nvPr>
        </p:nvSpPr>
        <p:spPr>
          <a:xfrm>
            <a:off x="127077" y="264632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6" name="Google Shape;186;p27"/>
          <p:cNvSpPr txBox="1"/>
          <p:nvPr>
            <p:ph idx="6" type="body"/>
          </p:nvPr>
        </p:nvSpPr>
        <p:spPr>
          <a:xfrm>
            <a:off x="127077" y="2923102"/>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87" name="Google Shape;187;p27"/>
          <p:cNvSpPr txBox="1"/>
          <p:nvPr>
            <p:ph idx="7" type="subTitle"/>
          </p:nvPr>
        </p:nvSpPr>
        <p:spPr>
          <a:xfrm>
            <a:off x="2285997" y="264632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8" name="Google Shape;188;p27"/>
          <p:cNvSpPr txBox="1"/>
          <p:nvPr>
            <p:ph idx="8" type="body"/>
          </p:nvPr>
        </p:nvSpPr>
        <p:spPr>
          <a:xfrm>
            <a:off x="2285997" y="2923102"/>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89" name="Google Shape;189;p27"/>
          <p:cNvSpPr txBox="1"/>
          <p:nvPr>
            <p:ph idx="9" type="subTitle"/>
          </p:nvPr>
        </p:nvSpPr>
        <p:spPr>
          <a:xfrm>
            <a:off x="4572000" y="264632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0" name="Google Shape;190;p27"/>
          <p:cNvSpPr txBox="1"/>
          <p:nvPr>
            <p:ph idx="13" type="body"/>
          </p:nvPr>
        </p:nvSpPr>
        <p:spPr>
          <a:xfrm>
            <a:off x="4572000" y="2923102"/>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91" name="Google Shape;191;p27"/>
          <p:cNvSpPr txBox="1"/>
          <p:nvPr>
            <p:ph idx="14" type="subTitle"/>
          </p:nvPr>
        </p:nvSpPr>
        <p:spPr>
          <a:xfrm>
            <a:off x="6858000" y="264632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2" name="Google Shape;192;p27"/>
          <p:cNvSpPr txBox="1"/>
          <p:nvPr>
            <p:ph idx="15" type="body"/>
          </p:nvPr>
        </p:nvSpPr>
        <p:spPr>
          <a:xfrm>
            <a:off x="6858000" y="2923102"/>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Tree>
  </p:cSld>
  <p:clrMapOvr>
    <a:masterClrMapping/>
  </p:clrMapOvr>
  <p:extLst>
    <p:ext uri="{DCECCB84-F9BA-43D5-87BE-67443E8EF086}">
      <p15:sldGuideLst>
        <p15:guide id="1" orient="horz" pos="1620">
          <p15:clr>
            <a:srgbClr val="E46962"/>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3">
  <p:cSld name="CUSTOM_4">
    <p:spTree>
      <p:nvGrpSpPr>
        <p:cNvPr id="193" name="Shape 193"/>
        <p:cNvGrpSpPr/>
        <p:nvPr/>
      </p:nvGrpSpPr>
      <p:grpSpPr>
        <a:xfrm>
          <a:off x="0" y="0"/>
          <a:ext cx="0" cy="0"/>
          <a:chOff x="0" y="0"/>
          <a:chExt cx="0" cy="0"/>
        </a:xfrm>
      </p:grpSpPr>
      <p:pic>
        <p:nvPicPr>
          <p:cNvPr descr="Abstract background." id="194" name="Google Shape;194;p28"/>
          <p:cNvPicPr preferRelativeResize="0"/>
          <p:nvPr/>
        </p:nvPicPr>
        <p:blipFill>
          <a:blip r:embed="rId2">
            <a:alphaModFix amt="85000"/>
          </a:blip>
          <a:stretch>
            <a:fillRect/>
          </a:stretch>
        </p:blipFill>
        <p:spPr>
          <a:xfrm>
            <a:off x="0" y="0"/>
            <a:ext cx="9144000" cy="5143500"/>
          </a:xfrm>
          <a:prstGeom prst="rect">
            <a:avLst/>
          </a:prstGeom>
          <a:noFill/>
          <a:ln>
            <a:noFill/>
          </a:ln>
        </p:spPr>
      </p:pic>
      <p:sp>
        <p:nvSpPr>
          <p:cNvPr id="195" name="Google Shape;195;p28"/>
          <p:cNvSpPr/>
          <p:nvPr>
            <p:ph idx="2" type="pic"/>
          </p:nvPr>
        </p:nvSpPr>
        <p:spPr>
          <a:xfrm>
            <a:off x="0" y="3517475"/>
            <a:ext cx="9144000" cy="1647900"/>
          </a:xfrm>
          <a:prstGeom prst="rect">
            <a:avLst/>
          </a:prstGeom>
          <a:noFill/>
          <a:ln>
            <a:noFill/>
          </a:ln>
        </p:spPr>
      </p:sp>
      <p:sp>
        <p:nvSpPr>
          <p:cNvPr id="196" name="Google Shape;196;p28"/>
          <p:cNvSpPr txBox="1"/>
          <p:nvPr>
            <p:ph idx="1" type="body"/>
          </p:nvPr>
        </p:nvSpPr>
        <p:spPr>
          <a:xfrm>
            <a:off x="5248661" y="1202375"/>
            <a:ext cx="2957100" cy="1994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Font typeface="Work Sans"/>
              <a:buChar char="●"/>
              <a:defRPr/>
            </a:lvl1pPr>
            <a:lvl2pPr indent="-317500" lvl="1" marL="914400">
              <a:spcBef>
                <a:spcPts val="0"/>
              </a:spcBef>
              <a:spcAft>
                <a:spcPts val="0"/>
              </a:spcAft>
              <a:buClr>
                <a:schemeClr val="lt1"/>
              </a:buClr>
              <a:buSzPts val="1400"/>
              <a:buFont typeface="Work Sans"/>
              <a:buChar char="○"/>
              <a:defRPr/>
            </a:lvl2pPr>
            <a:lvl3pPr indent="-317500" lvl="2" marL="1371600">
              <a:spcBef>
                <a:spcPts val="0"/>
              </a:spcBef>
              <a:spcAft>
                <a:spcPts val="0"/>
              </a:spcAft>
              <a:buClr>
                <a:schemeClr val="lt1"/>
              </a:buClr>
              <a:buSzPts val="1400"/>
              <a:buFont typeface="Work Sans"/>
              <a:buChar char="■"/>
              <a:defRPr/>
            </a:lvl3pPr>
            <a:lvl4pPr indent="-317500" lvl="3" marL="1828800">
              <a:spcBef>
                <a:spcPts val="0"/>
              </a:spcBef>
              <a:spcAft>
                <a:spcPts val="0"/>
              </a:spcAft>
              <a:buClr>
                <a:schemeClr val="lt1"/>
              </a:buClr>
              <a:buSzPts val="1400"/>
              <a:buFont typeface="Work Sans"/>
              <a:buChar char="●"/>
              <a:defRPr/>
            </a:lvl4pPr>
            <a:lvl5pPr indent="-317500" lvl="4" marL="2286000">
              <a:spcBef>
                <a:spcPts val="0"/>
              </a:spcBef>
              <a:spcAft>
                <a:spcPts val="0"/>
              </a:spcAft>
              <a:buClr>
                <a:schemeClr val="lt1"/>
              </a:buClr>
              <a:buSzPts val="1400"/>
              <a:buFont typeface="Work Sans"/>
              <a:buChar char="○"/>
              <a:defRPr/>
            </a:lvl5pPr>
            <a:lvl6pPr indent="-317500" lvl="5" marL="2743200">
              <a:spcBef>
                <a:spcPts val="0"/>
              </a:spcBef>
              <a:spcAft>
                <a:spcPts val="0"/>
              </a:spcAft>
              <a:buClr>
                <a:schemeClr val="lt1"/>
              </a:buClr>
              <a:buSzPts val="1400"/>
              <a:buFont typeface="Work Sans"/>
              <a:buChar char="■"/>
              <a:defRPr/>
            </a:lvl6pPr>
            <a:lvl7pPr indent="-317500" lvl="6" marL="3200400">
              <a:spcBef>
                <a:spcPts val="0"/>
              </a:spcBef>
              <a:spcAft>
                <a:spcPts val="0"/>
              </a:spcAft>
              <a:buClr>
                <a:schemeClr val="lt1"/>
              </a:buClr>
              <a:buSzPts val="1400"/>
              <a:buFont typeface="Work Sans"/>
              <a:buChar char="●"/>
              <a:defRPr/>
            </a:lvl7pPr>
            <a:lvl8pPr indent="-317500" lvl="7" marL="3657600">
              <a:spcBef>
                <a:spcPts val="0"/>
              </a:spcBef>
              <a:spcAft>
                <a:spcPts val="0"/>
              </a:spcAft>
              <a:buClr>
                <a:schemeClr val="lt1"/>
              </a:buClr>
              <a:buSzPts val="1400"/>
              <a:buFont typeface="Work Sans"/>
              <a:buChar char="○"/>
              <a:defRPr/>
            </a:lvl8pPr>
            <a:lvl9pPr indent="-317500" lvl="8" marL="4114800">
              <a:spcBef>
                <a:spcPts val="0"/>
              </a:spcBef>
              <a:spcAft>
                <a:spcPts val="0"/>
              </a:spcAft>
              <a:buClr>
                <a:schemeClr val="lt1"/>
              </a:buClr>
              <a:buSzPts val="1400"/>
              <a:buFont typeface="Work Sans"/>
              <a:buChar char="■"/>
              <a:defRPr/>
            </a:lvl9pPr>
          </a:lstStyle>
          <a:p/>
        </p:txBody>
      </p:sp>
      <p:sp>
        <p:nvSpPr>
          <p:cNvPr id="197" name="Google Shape;197;p28"/>
          <p:cNvSpPr txBox="1"/>
          <p:nvPr>
            <p:ph idx="3" type="subTitle"/>
          </p:nvPr>
        </p:nvSpPr>
        <p:spPr>
          <a:xfrm>
            <a:off x="5254377" y="891877"/>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198" name="Google Shape;198;p28"/>
          <p:cNvSpPr txBox="1"/>
          <p:nvPr>
            <p:ph idx="4"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199" name="Google Shape;199;p28"/>
          <p:cNvSpPr txBox="1"/>
          <p:nvPr>
            <p:ph type="title"/>
          </p:nvPr>
        </p:nvSpPr>
        <p:spPr>
          <a:xfrm>
            <a:off x="113201" y="455384"/>
            <a:ext cx="4991100" cy="2124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0"/>
              <a:buFont typeface="Work Sans"/>
              <a:buNone/>
              <a:defRPr sz="15000"/>
            </a:lvl1pPr>
            <a:lvl2pPr lvl="1">
              <a:spcBef>
                <a:spcPts val="0"/>
              </a:spcBef>
              <a:spcAft>
                <a:spcPts val="0"/>
              </a:spcAft>
              <a:buClr>
                <a:schemeClr val="lt1"/>
              </a:buClr>
              <a:buSzPts val="15000"/>
              <a:buFont typeface="Work Sans"/>
              <a:buNone/>
              <a:defRPr sz="15000">
                <a:solidFill>
                  <a:schemeClr val="lt1"/>
                </a:solidFill>
              </a:defRPr>
            </a:lvl2pPr>
            <a:lvl3pPr lvl="2">
              <a:spcBef>
                <a:spcPts val="0"/>
              </a:spcBef>
              <a:spcAft>
                <a:spcPts val="0"/>
              </a:spcAft>
              <a:buClr>
                <a:schemeClr val="lt1"/>
              </a:buClr>
              <a:buSzPts val="15000"/>
              <a:buFont typeface="Work Sans"/>
              <a:buNone/>
              <a:defRPr sz="15000">
                <a:solidFill>
                  <a:schemeClr val="lt1"/>
                </a:solidFill>
              </a:defRPr>
            </a:lvl3pPr>
            <a:lvl4pPr lvl="3">
              <a:spcBef>
                <a:spcPts val="0"/>
              </a:spcBef>
              <a:spcAft>
                <a:spcPts val="0"/>
              </a:spcAft>
              <a:buClr>
                <a:schemeClr val="lt1"/>
              </a:buClr>
              <a:buSzPts val="15000"/>
              <a:buFont typeface="Work Sans"/>
              <a:buNone/>
              <a:defRPr sz="15000">
                <a:solidFill>
                  <a:schemeClr val="lt1"/>
                </a:solidFill>
              </a:defRPr>
            </a:lvl4pPr>
            <a:lvl5pPr lvl="4">
              <a:spcBef>
                <a:spcPts val="0"/>
              </a:spcBef>
              <a:spcAft>
                <a:spcPts val="0"/>
              </a:spcAft>
              <a:buClr>
                <a:schemeClr val="lt1"/>
              </a:buClr>
              <a:buSzPts val="15000"/>
              <a:buFont typeface="Work Sans"/>
              <a:buNone/>
              <a:defRPr sz="15000">
                <a:solidFill>
                  <a:schemeClr val="lt1"/>
                </a:solidFill>
              </a:defRPr>
            </a:lvl5pPr>
            <a:lvl6pPr lvl="5">
              <a:spcBef>
                <a:spcPts val="0"/>
              </a:spcBef>
              <a:spcAft>
                <a:spcPts val="0"/>
              </a:spcAft>
              <a:buClr>
                <a:schemeClr val="lt1"/>
              </a:buClr>
              <a:buSzPts val="15000"/>
              <a:buFont typeface="Work Sans"/>
              <a:buNone/>
              <a:defRPr sz="15000">
                <a:solidFill>
                  <a:schemeClr val="lt1"/>
                </a:solidFill>
              </a:defRPr>
            </a:lvl6pPr>
            <a:lvl7pPr lvl="6">
              <a:spcBef>
                <a:spcPts val="0"/>
              </a:spcBef>
              <a:spcAft>
                <a:spcPts val="0"/>
              </a:spcAft>
              <a:buClr>
                <a:schemeClr val="lt1"/>
              </a:buClr>
              <a:buSzPts val="15000"/>
              <a:buFont typeface="Work Sans"/>
              <a:buNone/>
              <a:defRPr sz="15000">
                <a:solidFill>
                  <a:schemeClr val="lt1"/>
                </a:solidFill>
              </a:defRPr>
            </a:lvl7pPr>
            <a:lvl8pPr lvl="7">
              <a:spcBef>
                <a:spcPts val="0"/>
              </a:spcBef>
              <a:spcAft>
                <a:spcPts val="0"/>
              </a:spcAft>
              <a:buClr>
                <a:schemeClr val="lt1"/>
              </a:buClr>
              <a:buSzPts val="15000"/>
              <a:buFont typeface="Work Sans"/>
              <a:buNone/>
              <a:defRPr sz="15000">
                <a:solidFill>
                  <a:schemeClr val="lt1"/>
                </a:solidFill>
              </a:defRPr>
            </a:lvl8pPr>
            <a:lvl9pPr lvl="8">
              <a:spcBef>
                <a:spcPts val="0"/>
              </a:spcBef>
              <a:spcAft>
                <a:spcPts val="0"/>
              </a:spcAft>
              <a:buClr>
                <a:schemeClr val="lt1"/>
              </a:buClr>
              <a:buSzPts val="15000"/>
              <a:buFont typeface="Work Sans"/>
              <a:buNone/>
              <a:defRPr sz="15000">
                <a:solidFill>
                  <a:schemeClr val="lt1"/>
                </a:solidFill>
              </a:defRPr>
            </a:lvl9pPr>
          </a:lstStyle>
          <a:p/>
        </p:txBody>
      </p:sp>
      <p:sp>
        <p:nvSpPr>
          <p:cNvPr id="200" name="Google Shape;200;p28"/>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01" name="Google Shape;201;p28"/>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nn Diagram">
  <p:cSld name="CUSTOM_5">
    <p:spTree>
      <p:nvGrpSpPr>
        <p:cNvPr id="202" name="Shape 202"/>
        <p:cNvGrpSpPr/>
        <p:nvPr/>
      </p:nvGrpSpPr>
      <p:grpSpPr>
        <a:xfrm>
          <a:off x="0" y="0"/>
          <a:ext cx="0" cy="0"/>
          <a:chOff x="0" y="0"/>
          <a:chExt cx="0" cy="0"/>
        </a:xfrm>
      </p:grpSpPr>
      <p:pic>
        <p:nvPicPr>
          <p:cNvPr descr="Abstract background." id="203" name="Google Shape;203;p29"/>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204" name="Google Shape;204;p29"/>
          <p:cNvSpPr/>
          <p:nvPr/>
        </p:nvSpPr>
        <p:spPr>
          <a:xfrm>
            <a:off x="1356825" y="688350"/>
            <a:ext cx="3766800" cy="3766800"/>
          </a:xfrm>
          <a:prstGeom prst="ellipse">
            <a:avLst/>
          </a:pr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9"/>
          <p:cNvSpPr/>
          <p:nvPr/>
        </p:nvSpPr>
        <p:spPr>
          <a:xfrm>
            <a:off x="4247675" y="688350"/>
            <a:ext cx="3766800" cy="3766800"/>
          </a:xfrm>
          <a:prstGeom prst="ellipse">
            <a:avLst/>
          </a:prstGeom>
          <a:no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9"/>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07" name="Google Shape;207;p29"/>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08" name="Google Shape;208;p29"/>
          <p:cNvSpPr txBox="1"/>
          <p:nvPr>
            <p:ph idx="2" type="subTitle"/>
          </p:nvPr>
        </p:nvSpPr>
        <p:spPr>
          <a:xfrm>
            <a:off x="1964575" y="1520100"/>
            <a:ext cx="2242200" cy="210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Work Sans"/>
              <a:buNone/>
              <a:defRPr sz="2400">
                <a:latin typeface="Work Sans"/>
                <a:ea typeface="Work Sans"/>
                <a:cs typeface="Work Sans"/>
                <a:sym typeface="Work Sans"/>
              </a:defRPr>
            </a:lvl1pPr>
            <a:lvl2pPr lvl="1" algn="ctr">
              <a:spcBef>
                <a:spcPts val="0"/>
              </a:spcBef>
              <a:spcAft>
                <a:spcPts val="0"/>
              </a:spcAft>
              <a:buClr>
                <a:schemeClr val="lt1"/>
              </a:buClr>
              <a:buSzPts val="2400"/>
              <a:buFont typeface="Work Sans"/>
              <a:buNone/>
              <a:defRPr sz="2400">
                <a:solidFill>
                  <a:schemeClr val="lt1"/>
                </a:solidFill>
              </a:defRPr>
            </a:lvl2pPr>
            <a:lvl3pPr lvl="2" algn="ctr">
              <a:spcBef>
                <a:spcPts val="0"/>
              </a:spcBef>
              <a:spcAft>
                <a:spcPts val="0"/>
              </a:spcAft>
              <a:buClr>
                <a:schemeClr val="lt1"/>
              </a:buClr>
              <a:buSzPts val="2400"/>
              <a:buFont typeface="Work Sans"/>
              <a:buNone/>
              <a:defRPr sz="2400">
                <a:solidFill>
                  <a:schemeClr val="lt1"/>
                </a:solidFill>
              </a:defRPr>
            </a:lvl3pPr>
            <a:lvl4pPr lvl="3" algn="ctr">
              <a:spcBef>
                <a:spcPts val="0"/>
              </a:spcBef>
              <a:spcAft>
                <a:spcPts val="0"/>
              </a:spcAft>
              <a:buClr>
                <a:schemeClr val="lt1"/>
              </a:buClr>
              <a:buSzPts val="2400"/>
              <a:buFont typeface="Work Sans"/>
              <a:buNone/>
              <a:defRPr sz="2400">
                <a:solidFill>
                  <a:schemeClr val="lt1"/>
                </a:solidFill>
              </a:defRPr>
            </a:lvl4pPr>
            <a:lvl5pPr lvl="4" algn="ctr">
              <a:spcBef>
                <a:spcPts val="0"/>
              </a:spcBef>
              <a:spcAft>
                <a:spcPts val="0"/>
              </a:spcAft>
              <a:buClr>
                <a:schemeClr val="lt1"/>
              </a:buClr>
              <a:buSzPts val="2400"/>
              <a:buFont typeface="Work Sans"/>
              <a:buNone/>
              <a:defRPr sz="2400">
                <a:solidFill>
                  <a:schemeClr val="lt1"/>
                </a:solidFill>
              </a:defRPr>
            </a:lvl5pPr>
            <a:lvl6pPr lvl="5" algn="ctr">
              <a:spcBef>
                <a:spcPts val="0"/>
              </a:spcBef>
              <a:spcAft>
                <a:spcPts val="0"/>
              </a:spcAft>
              <a:buClr>
                <a:schemeClr val="lt1"/>
              </a:buClr>
              <a:buSzPts val="2400"/>
              <a:buFont typeface="Work Sans"/>
              <a:buNone/>
              <a:defRPr sz="2400">
                <a:solidFill>
                  <a:schemeClr val="lt1"/>
                </a:solidFill>
              </a:defRPr>
            </a:lvl6pPr>
            <a:lvl7pPr lvl="6" algn="ctr">
              <a:spcBef>
                <a:spcPts val="0"/>
              </a:spcBef>
              <a:spcAft>
                <a:spcPts val="0"/>
              </a:spcAft>
              <a:buClr>
                <a:schemeClr val="lt1"/>
              </a:buClr>
              <a:buSzPts val="2400"/>
              <a:buFont typeface="Work Sans"/>
              <a:buNone/>
              <a:defRPr sz="2400">
                <a:solidFill>
                  <a:schemeClr val="lt1"/>
                </a:solidFill>
              </a:defRPr>
            </a:lvl7pPr>
            <a:lvl8pPr lvl="7" algn="ctr">
              <a:spcBef>
                <a:spcPts val="0"/>
              </a:spcBef>
              <a:spcAft>
                <a:spcPts val="0"/>
              </a:spcAft>
              <a:buClr>
                <a:schemeClr val="lt1"/>
              </a:buClr>
              <a:buSzPts val="2400"/>
              <a:buFont typeface="Work Sans"/>
              <a:buNone/>
              <a:defRPr sz="2400">
                <a:solidFill>
                  <a:schemeClr val="lt1"/>
                </a:solidFill>
              </a:defRPr>
            </a:lvl8pPr>
            <a:lvl9pPr lvl="8" algn="ctr">
              <a:spcBef>
                <a:spcPts val="0"/>
              </a:spcBef>
              <a:spcAft>
                <a:spcPts val="0"/>
              </a:spcAft>
              <a:buClr>
                <a:schemeClr val="lt1"/>
              </a:buClr>
              <a:buSzPts val="2400"/>
              <a:buFont typeface="Work Sans"/>
              <a:buNone/>
              <a:defRPr sz="2400">
                <a:solidFill>
                  <a:schemeClr val="lt1"/>
                </a:solidFill>
              </a:defRPr>
            </a:lvl9pPr>
          </a:lstStyle>
          <a:p/>
        </p:txBody>
      </p:sp>
      <p:sp>
        <p:nvSpPr>
          <p:cNvPr id="209" name="Google Shape;209;p29"/>
          <p:cNvSpPr txBox="1"/>
          <p:nvPr>
            <p:ph idx="3" type="subTitle"/>
          </p:nvPr>
        </p:nvSpPr>
        <p:spPr>
          <a:xfrm>
            <a:off x="5130600" y="1520100"/>
            <a:ext cx="2242200" cy="210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Work Sans"/>
              <a:buNone/>
              <a:defRPr sz="2400">
                <a:latin typeface="Work Sans"/>
                <a:ea typeface="Work Sans"/>
                <a:cs typeface="Work Sans"/>
                <a:sym typeface="Work Sans"/>
              </a:defRPr>
            </a:lvl1pPr>
            <a:lvl2pPr lvl="1" algn="ctr">
              <a:spcBef>
                <a:spcPts val="0"/>
              </a:spcBef>
              <a:spcAft>
                <a:spcPts val="0"/>
              </a:spcAft>
              <a:buClr>
                <a:schemeClr val="lt1"/>
              </a:buClr>
              <a:buSzPts val="2400"/>
              <a:buFont typeface="Work Sans"/>
              <a:buNone/>
              <a:defRPr sz="2400">
                <a:solidFill>
                  <a:schemeClr val="lt1"/>
                </a:solidFill>
              </a:defRPr>
            </a:lvl2pPr>
            <a:lvl3pPr lvl="2" algn="ctr">
              <a:spcBef>
                <a:spcPts val="0"/>
              </a:spcBef>
              <a:spcAft>
                <a:spcPts val="0"/>
              </a:spcAft>
              <a:buClr>
                <a:schemeClr val="lt1"/>
              </a:buClr>
              <a:buSzPts val="2400"/>
              <a:buFont typeface="Work Sans"/>
              <a:buNone/>
              <a:defRPr sz="2400">
                <a:solidFill>
                  <a:schemeClr val="lt1"/>
                </a:solidFill>
              </a:defRPr>
            </a:lvl3pPr>
            <a:lvl4pPr lvl="3" algn="ctr">
              <a:spcBef>
                <a:spcPts val="0"/>
              </a:spcBef>
              <a:spcAft>
                <a:spcPts val="0"/>
              </a:spcAft>
              <a:buClr>
                <a:schemeClr val="lt1"/>
              </a:buClr>
              <a:buSzPts val="2400"/>
              <a:buFont typeface="Work Sans"/>
              <a:buNone/>
              <a:defRPr sz="2400">
                <a:solidFill>
                  <a:schemeClr val="lt1"/>
                </a:solidFill>
              </a:defRPr>
            </a:lvl4pPr>
            <a:lvl5pPr lvl="4" algn="ctr">
              <a:spcBef>
                <a:spcPts val="0"/>
              </a:spcBef>
              <a:spcAft>
                <a:spcPts val="0"/>
              </a:spcAft>
              <a:buClr>
                <a:schemeClr val="lt1"/>
              </a:buClr>
              <a:buSzPts val="2400"/>
              <a:buFont typeface="Work Sans"/>
              <a:buNone/>
              <a:defRPr sz="2400">
                <a:solidFill>
                  <a:schemeClr val="lt1"/>
                </a:solidFill>
              </a:defRPr>
            </a:lvl5pPr>
            <a:lvl6pPr lvl="5" algn="ctr">
              <a:spcBef>
                <a:spcPts val="0"/>
              </a:spcBef>
              <a:spcAft>
                <a:spcPts val="0"/>
              </a:spcAft>
              <a:buClr>
                <a:schemeClr val="lt1"/>
              </a:buClr>
              <a:buSzPts val="2400"/>
              <a:buFont typeface="Work Sans"/>
              <a:buNone/>
              <a:defRPr sz="2400">
                <a:solidFill>
                  <a:schemeClr val="lt1"/>
                </a:solidFill>
              </a:defRPr>
            </a:lvl6pPr>
            <a:lvl7pPr lvl="6" algn="ctr">
              <a:spcBef>
                <a:spcPts val="0"/>
              </a:spcBef>
              <a:spcAft>
                <a:spcPts val="0"/>
              </a:spcAft>
              <a:buClr>
                <a:schemeClr val="lt1"/>
              </a:buClr>
              <a:buSzPts val="2400"/>
              <a:buFont typeface="Work Sans"/>
              <a:buNone/>
              <a:defRPr sz="2400">
                <a:solidFill>
                  <a:schemeClr val="lt1"/>
                </a:solidFill>
              </a:defRPr>
            </a:lvl7pPr>
            <a:lvl8pPr lvl="7" algn="ctr">
              <a:spcBef>
                <a:spcPts val="0"/>
              </a:spcBef>
              <a:spcAft>
                <a:spcPts val="0"/>
              </a:spcAft>
              <a:buClr>
                <a:schemeClr val="lt1"/>
              </a:buClr>
              <a:buSzPts val="2400"/>
              <a:buFont typeface="Work Sans"/>
              <a:buNone/>
              <a:defRPr sz="2400">
                <a:solidFill>
                  <a:schemeClr val="lt1"/>
                </a:solidFill>
              </a:defRPr>
            </a:lvl8pPr>
            <a:lvl9pPr lvl="8" algn="ctr">
              <a:spcBef>
                <a:spcPts val="0"/>
              </a:spcBef>
              <a:spcAft>
                <a:spcPts val="0"/>
              </a:spcAft>
              <a:buClr>
                <a:schemeClr val="lt1"/>
              </a:buClr>
              <a:buSzPts val="2400"/>
              <a:buFont typeface="Work Sans"/>
              <a:buNone/>
              <a:defRPr sz="2400">
                <a:solidFill>
                  <a:schemeClr val="lt1"/>
                </a:solidFill>
              </a:defRPr>
            </a:lvl9pPr>
          </a:lstStyle>
          <a:p/>
        </p:txBody>
      </p:sp>
      <p:sp>
        <p:nvSpPr>
          <p:cNvPr id="210" name="Google Shape;210;p29"/>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p:cSld name="CUSTOM_6">
    <p:spTree>
      <p:nvGrpSpPr>
        <p:cNvPr id="211" name="Shape 211"/>
        <p:cNvGrpSpPr/>
        <p:nvPr/>
      </p:nvGrpSpPr>
      <p:grpSpPr>
        <a:xfrm>
          <a:off x="0" y="0"/>
          <a:ext cx="0" cy="0"/>
          <a:chOff x="0" y="0"/>
          <a:chExt cx="0" cy="0"/>
        </a:xfrm>
      </p:grpSpPr>
      <p:pic>
        <p:nvPicPr>
          <p:cNvPr descr="Abstract background." id="212" name="Google Shape;212;p30"/>
          <p:cNvPicPr preferRelativeResize="0"/>
          <p:nvPr/>
        </p:nvPicPr>
        <p:blipFill>
          <a:blip r:embed="rId2">
            <a:alphaModFix amt="85000"/>
          </a:blip>
          <a:stretch>
            <a:fillRect/>
          </a:stretch>
        </p:blipFill>
        <p:spPr>
          <a:xfrm rot="10800000">
            <a:off x="0" y="0"/>
            <a:ext cx="9144000" cy="5143500"/>
          </a:xfrm>
          <a:prstGeom prst="rect">
            <a:avLst/>
          </a:prstGeom>
          <a:noFill/>
          <a:ln>
            <a:noFill/>
          </a:ln>
        </p:spPr>
      </p:pic>
      <p:sp>
        <p:nvSpPr>
          <p:cNvPr id="213" name="Google Shape;213;p30"/>
          <p:cNvSpPr txBox="1"/>
          <p:nvPr>
            <p:ph idx="1" type="subTitle"/>
          </p:nvPr>
        </p:nvSpPr>
        <p:spPr>
          <a:xfrm>
            <a:off x="117372" y="4391579"/>
            <a:ext cx="3600900" cy="581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200"/>
              <a:buFont typeface="Work Sans"/>
              <a:buNone/>
              <a:defRPr sz="12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4" name="Google Shape;214;p30"/>
          <p:cNvSpPr txBox="1"/>
          <p:nvPr>
            <p:ph idx="2" type="subTitle"/>
          </p:nvPr>
        </p:nvSpPr>
        <p:spPr>
          <a:xfrm>
            <a:off x="5230775" y="861450"/>
            <a:ext cx="3673800" cy="581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Font typeface="Work Sans"/>
              <a:buNone/>
              <a:defRPr sz="18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5" name="Google Shape;215;p30"/>
          <p:cNvSpPr txBox="1"/>
          <p:nvPr>
            <p:ph idx="3" type="body"/>
          </p:nvPr>
        </p:nvSpPr>
        <p:spPr>
          <a:xfrm>
            <a:off x="5247739" y="1336579"/>
            <a:ext cx="3566400" cy="2295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Work Sans"/>
              <a:buChar char="●"/>
              <a:defRPr sz="1200"/>
            </a:lvl1pPr>
            <a:lvl2pPr indent="-304800" lvl="1" marL="914400">
              <a:spcBef>
                <a:spcPts val="0"/>
              </a:spcBef>
              <a:spcAft>
                <a:spcPts val="0"/>
              </a:spcAft>
              <a:buClr>
                <a:schemeClr val="lt1"/>
              </a:buClr>
              <a:buSzPts val="1200"/>
              <a:buFont typeface="Work Sans"/>
              <a:buChar char="○"/>
              <a:defRPr sz="1200"/>
            </a:lvl2pPr>
            <a:lvl3pPr indent="-304800" lvl="2" marL="1371600">
              <a:spcBef>
                <a:spcPts val="0"/>
              </a:spcBef>
              <a:spcAft>
                <a:spcPts val="0"/>
              </a:spcAft>
              <a:buClr>
                <a:schemeClr val="lt1"/>
              </a:buClr>
              <a:buSzPts val="1200"/>
              <a:buFont typeface="Work Sans"/>
              <a:buChar char="■"/>
              <a:defRPr sz="1200"/>
            </a:lvl3pPr>
            <a:lvl4pPr indent="-304800" lvl="3" marL="1828800">
              <a:spcBef>
                <a:spcPts val="0"/>
              </a:spcBef>
              <a:spcAft>
                <a:spcPts val="0"/>
              </a:spcAft>
              <a:buClr>
                <a:schemeClr val="lt1"/>
              </a:buClr>
              <a:buSzPts val="1200"/>
              <a:buFont typeface="Work Sans"/>
              <a:buChar char="●"/>
              <a:defRPr sz="1200"/>
            </a:lvl4pPr>
            <a:lvl5pPr indent="-304800" lvl="4" marL="2286000">
              <a:spcBef>
                <a:spcPts val="0"/>
              </a:spcBef>
              <a:spcAft>
                <a:spcPts val="0"/>
              </a:spcAft>
              <a:buClr>
                <a:schemeClr val="lt1"/>
              </a:buClr>
              <a:buSzPts val="1200"/>
              <a:buFont typeface="Work Sans"/>
              <a:buChar char="○"/>
              <a:defRPr sz="1200"/>
            </a:lvl5pPr>
            <a:lvl6pPr indent="-304800" lvl="5" marL="2743200">
              <a:spcBef>
                <a:spcPts val="0"/>
              </a:spcBef>
              <a:spcAft>
                <a:spcPts val="0"/>
              </a:spcAft>
              <a:buClr>
                <a:schemeClr val="lt1"/>
              </a:buClr>
              <a:buSzPts val="1200"/>
              <a:buFont typeface="Work Sans"/>
              <a:buChar char="■"/>
              <a:defRPr sz="1200"/>
            </a:lvl6pPr>
            <a:lvl7pPr indent="-304800" lvl="6" marL="3200400">
              <a:spcBef>
                <a:spcPts val="0"/>
              </a:spcBef>
              <a:spcAft>
                <a:spcPts val="0"/>
              </a:spcAft>
              <a:buClr>
                <a:schemeClr val="lt1"/>
              </a:buClr>
              <a:buSzPts val="1200"/>
              <a:buFont typeface="Work Sans"/>
              <a:buChar char="●"/>
              <a:defRPr sz="1200"/>
            </a:lvl7pPr>
            <a:lvl8pPr indent="-304800" lvl="7" marL="3657600">
              <a:spcBef>
                <a:spcPts val="0"/>
              </a:spcBef>
              <a:spcAft>
                <a:spcPts val="0"/>
              </a:spcAft>
              <a:buClr>
                <a:schemeClr val="lt1"/>
              </a:buClr>
              <a:buSzPts val="1200"/>
              <a:buFont typeface="Work Sans"/>
              <a:buChar char="○"/>
              <a:defRPr sz="1200"/>
            </a:lvl8pPr>
            <a:lvl9pPr indent="-304800" lvl="8" marL="4114800">
              <a:spcBef>
                <a:spcPts val="0"/>
              </a:spcBef>
              <a:spcAft>
                <a:spcPts val="0"/>
              </a:spcAft>
              <a:buClr>
                <a:schemeClr val="lt1"/>
              </a:buClr>
              <a:buSzPts val="1200"/>
              <a:buFont typeface="Work Sans"/>
              <a:buChar char="■"/>
              <a:defRPr sz="1200"/>
            </a:lvl9pPr>
          </a:lstStyle>
          <a:p/>
        </p:txBody>
      </p:sp>
      <p:sp>
        <p:nvSpPr>
          <p:cNvPr id="216" name="Google Shape;216;p30"/>
          <p:cNvSpPr txBox="1"/>
          <p:nvPr>
            <p:ph idx="4"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17" name="Google Shape;217;p30"/>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18" name="Google Shape;218;p30"/>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rcle Chart">
  <p:cSld name="CUSTOM_7">
    <p:spTree>
      <p:nvGrpSpPr>
        <p:cNvPr id="219" name="Shape 219"/>
        <p:cNvGrpSpPr/>
        <p:nvPr/>
      </p:nvGrpSpPr>
      <p:grpSpPr>
        <a:xfrm>
          <a:off x="0" y="0"/>
          <a:ext cx="0" cy="0"/>
          <a:chOff x="0" y="0"/>
          <a:chExt cx="0" cy="0"/>
        </a:xfrm>
      </p:grpSpPr>
      <p:pic>
        <p:nvPicPr>
          <p:cNvPr descr="Abstract background." id="220" name="Google Shape;220;p31"/>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221" name="Google Shape;221;p31"/>
          <p:cNvSpPr/>
          <p:nvPr/>
        </p:nvSpPr>
        <p:spPr>
          <a:xfrm>
            <a:off x="2494000" y="1476600"/>
            <a:ext cx="3666900" cy="36669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1"/>
          <p:cNvSpPr/>
          <p:nvPr/>
        </p:nvSpPr>
        <p:spPr>
          <a:xfrm>
            <a:off x="6161000" y="1818450"/>
            <a:ext cx="2983200" cy="29832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1"/>
          <p:cNvSpPr/>
          <p:nvPr/>
        </p:nvSpPr>
        <p:spPr>
          <a:xfrm>
            <a:off x="0" y="2063100"/>
            <a:ext cx="2493900" cy="24939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1"/>
          <p:cNvSpPr txBox="1"/>
          <p:nvPr>
            <p:ph type="title"/>
          </p:nvPr>
        </p:nvSpPr>
        <p:spPr>
          <a:xfrm>
            <a:off x="2494000" y="1476600"/>
            <a:ext cx="3673800" cy="36669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7200"/>
              <a:buFont typeface="Work Sans"/>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25" name="Google Shape;225;p31"/>
          <p:cNvSpPr txBox="1"/>
          <p:nvPr>
            <p:ph idx="2" type="title"/>
          </p:nvPr>
        </p:nvSpPr>
        <p:spPr>
          <a:xfrm>
            <a:off x="0" y="2063100"/>
            <a:ext cx="2493900" cy="24939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7200"/>
              <a:buFont typeface="Work Sans"/>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26" name="Google Shape;226;p31"/>
          <p:cNvSpPr txBox="1"/>
          <p:nvPr>
            <p:ph idx="3" type="title"/>
          </p:nvPr>
        </p:nvSpPr>
        <p:spPr>
          <a:xfrm>
            <a:off x="6161000" y="1818450"/>
            <a:ext cx="2983200" cy="2983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7200"/>
              <a:buFont typeface="Work Sans"/>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27" name="Google Shape;227;p31"/>
          <p:cNvSpPr txBox="1"/>
          <p:nvPr>
            <p:ph idx="4" type="title"/>
          </p:nvPr>
        </p:nvSpPr>
        <p:spPr>
          <a:xfrm>
            <a:off x="80350" y="533050"/>
            <a:ext cx="5148900" cy="923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7200"/>
              <a:buFont typeface="Work Sans"/>
              <a:buNone/>
              <a:defRPr/>
            </a:lvl1pPr>
            <a:lvl2pPr lvl="1">
              <a:lnSpc>
                <a:spcPct val="80000"/>
              </a:lnSpc>
              <a:spcBef>
                <a:spcPts val="0"/>
              </a:spcBef>
              <a:spcAft>
                <a:spcPts val="0"/>
              </a:spcAft>
              <a:buClr>
                <a:schemeClr val="lt1"/>
              </a:buClr>
              <a:buSzPts val="7200"/>
              <a:buFont typeface="Work Sans"/>
              <a:buNone/>
              <a:defRPr sz="7200">
                <a:solidFill>
                  <a:schemeClr val="lt1"/>
                </a:solidFill>
              </a:defRPr>
            </a:lvl2pPr>
            <a:lvl3pPr lvl="2">
              <a:lnSpc>
                <a:spcPct val="80000"/>
              </a:lnSpc>
              <a:spcBef>
                <a:spcPts val="0"/>
              </a:spcBef>
              <a:spcAft>
                <a:spcPts val="0"/>
              </a:spcAft>
              <a:buClr>
                <a:schemeClr val="lt1"/>
              </a:buClr>
              <a:buSzPts val="7200"/>
              <a:buFont typeface="Work Sans"/>
              <a:buNone/>
              <a:defRPr sz="7200">
                <a:solidFill>
                  <a:schemeClr val="lt1"/>
                </a:solidFill>
              </a:defRPr>
            </a:lvl3pPr>
            <a:lvl4pPr lvl="3">
              <a:lnSpc>
                <a:spcPct val="80000"/>
              </a:lnSpc>
              <a:spcBef>
                <a:spcPts val="0"/>
              </a:spcBef>
              <a:spcAft>
                <a:spcPts val="0"/>
              </a:spcAft>
              <a:buClr>
                <a:schemeClr val="lt1"/>
              </a:buClr>
              <a:buSzPts val="7200"/>
              <a:buFont typeface="Work Sans"/>
              <a:buNone/>
              <a:defRPr sz="7200">
                <a:solidFill>
                  <a:schemeClr val="lt1"/>
                </a:solidFill>
              </a:defRPr>
            </a:lvl4pPr>
            <a:lvl5pPr lvl="4">
              <a:lnSpc>
                <a:spcPct val="80000"/>
              </a:lnSpc>
              <a:spcBef>
                <a:spcPts val="0"/>
              </a:spcBef>
              <a:spcAft>
                <a:spcPts val="0"/>
              </a:spcAft>
              <a:buClr>
                <a:schemeClr val="lt1"/>
              </a:buClr>
              <a:buSzPts val="7200"/>
              <a:buFont typeface="Work Sans"/>
              <a:buNone/>
              <a:defRPr sz="7200">
                <a:solidFill>
                  <a:schemeClr val="lt1"/>
                </a:solidFill>
              </a:defRPr>
            </a:lvl5pPr>
            <a:lvl6pPr lvl="5">
              <a:lnSpc>
                <a:spcPct val="80000"/>
              </a:lnSpc>
              <a:spcBef>
                <a:spcPts val="0"/>
              </a:spcBef>
              <a:spcAft>
                <a:spcPts val="0"/>
              </a:spcAft>
              <a:buClr>
                <a:schemeClr val="lt1"/>
              </a:buClr>
              <a:buSzPts val="7200"/>
              <a:buFont typeface="Work Sans"/>
              <a:buNone/>
              <a:defRPr sz="7200">
                <a:solidFill>
                  <a:schemeClr val="lt1"/>
                </a:solidFill>
              </a:defRPr>
            </a:lvl6pPr>
            <a:lvl7pPr lvl="6">
              <a:lnSpc>
                <a:spcPct val="80000"/>
              </a:lnSpc>
              <a:spcBef>
                <a:spcPts val="0"/>
              </a:spcBef>
              <a:spcAft>
                <a:spcPts val="0"/>
              </a:spcAft>
              <a:buClr>
                <a:schemeClr val="lt1"/>
              </a:buClr>
              <a:buSzPts val="7200"/>
              <a:buFont typeface="Work Sans"/>
              <a:buNone/>
              <a:defRPr sz="7200">
                <a:solidFill>
                  <a:schemeClr val="lt1"/>
                </a:solidFill>
              </a:defRPr>
            </a:lvl7pPr>
            <a:lvl8pPr lvl="7">
              <a:lnSpc>
                <a:spcPct val="80000"/>
              </a:lnSpc>
              <a:spcBef>
                <a:spcPts val="0"/>
              </a:spcBef>
              <a:spcAft>
                <a:spcPts val="0"/>
              </a:spcAft>
              <a:buClr>
                <a:schemeClr val="lt1"/>
              </a:buClr>
              <a:buSzPts val="7200"/>
              <a:buFont typeface="Work Sans"/>
              <a:buNone/>
              <a:defRPr sz="7200">
                <a:solidFill>
                  <a:schemeClr val="lt1"/>
                </a:solidFill>
              </a:defRPr>
            </a:lvl8pPr>
            <a:lvl9pPr lvl="8">
              <a:lnSpc>
                <a:spcPct val="80000"/>
              </a:lnSpc>
              <a:spcBef>
                <a:spcPts val="0"/>
              </a:spcBef>
              <a:spcAft>
                <a:spcPts val="0"/>
              </a:spcAft>
              <a:buClr>
                <a:schemeClr val="lt1"/>
              </a:buClr>
              <a:buSzPts val="7200"/>
              <a:buFont typeface="Work Sans"/>
              <a:buNone/>
              <a:defRPr sz="7200">
                <a:solidFill>
                  <a:schemeClr val="lt1"/>
                </a:solidFill>
              </a:defRPr>
            </a:lvl9pPr>
          </a:lstStyle>
          <a:p/>
        </p:txBody>
      </p:sp>
      <p:sp>
        <p:nvSpPr>
          <p:cNvPr id="228" name="Google Shape;228;p31"/>
          <p:cNvSpPr txBox="1"/>
          <p:nvPr>
            <p:ph idx="1" type="body"/>
          </p:nvPr>
        </p:nvSpPr>
        <p:spPr>
          <a:xfrm>
            <a:off x="5111325" y="489303"/>
            <a:ext cx="3666900" cy="1213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Work Sans"/>
              <a:buChar char="●"/>
              <a:defRPr sz="1200"/>
            </a:lvl1pPr>
            <a:lvl2pPr indent="-304800" lvl="1" marL="914400">
              <a:spcBef>
                <a:spcPts val="0"/>
              </a:spcBef>
              <a:spcAft>
                <a:spcPts val="0"/>
              </a:spcAft>
              <a:buClr>
                <a:schemeClr val="lt1"/>
              </a:buClr>
              <a:buSzPts val="1200"/>
              <a:buFont typeface="Work Sans"/>
              <a:buChar char="○"/>
              <a:defRPr sz="1200"/>
            </a:lvl2pPr>
            <a:lvl3pPr indent="-304800" lvl="2" marL="1371600">
              <a:spcBef>
                <a:spcPts val="0"/>
              </a:spcBef>
              <a:spcAft>
                <a:spcPts val="0"/>
              </a:spcAft>
              <a:buClr>
                <a:schemeClr val="lt1"/>
              </a:buClr>
              <a:buSzPts val="1200"/>
              <a:buFont typeface="Work Sans"/>
              <a:buChar char="■"/>
              <a:defRPr sz="1200"/>
            </a:lvl3pPr>
            <a:lvl4pPr indent="-304800" lvl="3" marL="1828800">
              <a:spcBef>
                <a:spcPts val="0"/>
              </a:spcBef>
              <a:spcAft>
                <a:spcPts val="0"/>
              </a:spcAft>
              <a:buClr>
                <a:schemeClr val="lt1"/>
              </a:buClr>
              <a:buSzPts val="1200"/>
              <a:buFont typeface="Work Sans"/>
              <a:buChar char="●"/>
              <a:defRPr sz="1200"/>
            </a:lvl4pPr>
            <a:lvl5pPr indent="-304800" lvl="4" marL="2286000">
              <a:spcBef>
                <a:spcPts val="0"/>
              </a:spcBef>
              <a:spcAft>
                <a:spcPts val="0"/>
              </a:spcAft>
              <a:buClr>
                <a:schemeClr val="lt1"/>
              </a:buClr>
              <a:buSzPts val="1200"/>
              <a:buFont typeface="Work Sans"/>
              <a:buChar char="○"/>
              <a:defRPr sz="1200"/>
            </a:lvl5pPr>
            <a:lvl6pPr indent="-304800" lvl="5" marL="2743200">
              <a:spcBef>
                <a:spcPts val="0"/>
              </a:spcBef>
              <a:spcAft>
                <a:spcPts val="0"/>
              </a:spcAft>
              <a:buClr>
                <a:schemeClr val="lt1"/>
              </a:buClr>
              <a:buSzPts val="1200"/>
              <a:buFont typeface="Work Sans"/>
              <a:buChar char="■"/>
              <a:defRPr sz="1200"/>
            </a:lvl6pPr>
            <a:lvl7pPr indent="-304800" lvl="6" marL="3200400">
              <a:spcBef>
                <a:spcPts val="0"/>
              </a:spcBef>
              <a:spcAft>
                <a:spcPts val="0"/>
              </a:spcAft>
              <a:buClr>
                <a:schemeClr val="lt1"/>
              </a:buClr>
              <a:buSzPts val="1200"/>
              <a:buFont typeface="Work Sans"/>
              <a:buChar char="●"/>
              <a:defRPr sz="1200"/>
            </a:lvl7pPr>
            <a:lvl8pPr indent="-304800" lvl="7" marL="3657600">
              <a:spcBef>
                <a:spcPts val="0"/>
              </a:spcBef>
              <a:spcAft>
                <a:spcPts val="0"/>
              </a:spcAft>
              <a:buClr>
                <a:schemeClr val="lt1"/>
              </a:buClr>
              <a:buSzPts val="1200"/>
              <a:buFont typeface="Work Sans"/>
              <a:buChar char="○"/>
              <a:defRPr sz="1200"/>
            </a:lvl8pPr>
            <a:lvl9pPr indent="-304800" lvl="8" marL="4114800">
              <a:spcBef>
                <a:spcPts val="0"/>
              </a:spcBef>
              <a:spcAft>
                <a:spcPts val="0"/>
              </a:spcAft>
              <a:buClr>
                <a:schemeClr val="lt1"/>
              </a:buClr>
              <a:buSzPts val="1200"/>
              <a:buFont typeface="Work Sans"/>
              <a:buChar char="■"/>
              <a:defRPr sz="1200"/>
            </a:lvl9pPr>
          </a:lstStyle>
          <a:p/>
        </p:txBody>
      </p:sp>
      <p:sp>
        <p:nvSpPr>
          <p:cNvPr id="229" name="Google Shape;229;p31"/>
          <p:cNvSpPr txBox="1"/>
          <p:nvPr>
            <p:ph idx="5"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30" name="Google Shape;230;p31"/>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31" name="Google Shape;231;p31"/>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4">
  <p:cSld name="CUSTOM_8">
    <p:spTree>
      <p:nvGrpSpPr>
        <p:cNvPr id="232" name="Shape 232"/>
        <p:cNvGrpSpPr/>
        <p:nvPr/>
      </p:nvGrpSpPr>
      <p:grpSpPr>
        <a:xfrm>
          <a:off x="0" y="0"/>
          <a:ext cx="0" cy="0"/>
          <a:chOff x="0" y="0"/>
          <a:chExt cx="0" cy="0"/>
        </a:xfrm>
      </p:grpSpPr>
      <p:pic>
        <p:nvPicPr>
          <p:cNvPr descr="Abstract background." id="233" name="Google Shape;233;p32"/>
          <p:cNvPicPr preferRelativeResize="0"/>
          <p:nvPr/>
        </p:nvPicPr>
        <p:blipFill>
          <a:blip r:embed="rId2">
            <a:alphaModFix amt="85000"/>
          </a:blip>
          <a:stretch>
            <a:fillRect/>
          </a:stretch>
        </p:blipFill>
        <p:spPr>
          <a:xfrm>
            <a:off x="0" y="0"/>
            <a:ext cx="9144000" cy="5143500"/>
          </a:xfrm>
          <a:prstGeom prst="rect">
            <a:avLst/>
          </a:prstGeom>
          <a:noFill/>
          <a:ln>
            <a:noFill/>
          </a:ln>
        </p:spPr>
      </p:pic>
      <p:sp>
        <p:nvSpPr>
          <p:cNvPr id="234" name="Google Shape;234;p32"/>
          <p:cNvSpPr/>
          <p:nvPr>
            <p:ph idx="2" type="pic"/>
          </p:nvPr>
        </p:nvSpPr>
        <p:spPr>
          <a:xfrm>
            <a:off x="6794500" y="0"/>
            <a:ext cx="2349600" cy="5143500"/>
          </a:xfrm>
          <a:prstGeom prst="rect">
            <a:avLst/>
          </a:prstGeom>
          <a:noFill/>
          <a:ln>
            <a:noFill/>
          </a:ln>
        </p:spPr>
      </p:sp>
      <p:sp>
        <p:nvSpPr>
          <p:cNvPr id="235" name="Google Shape;235;p32"/>
          <p:cNvSpPr txBox="1"/>
          <p:nvPr>
            <p:ph idx="1" type="body"/>
          </p:nvPr>
        </p:nvSpPr>
        <p:spPr>
          <a:xfrm>
            <a:off x="3108525" y="3747700"/>
            <a:ext cx="3549900" cy="1112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236" name="Google Shape;236;p32"/>
          <p:cNvSpPr txBox="1"/>
          <p:nvPr>
            <p:ph idx="3" type="subTitle"/>
          </p:nvPr>
        </p:nvSpPr>
        <p:spPr>
          <a:xfrm>
            <a:off x="117372" y="3520186"/>
            <a:ext cx="3600900" cy="581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200"/>
              <a:buFont typeface="Work Sans"/>
              <a:buNone/>
              <a:defRPr sz="12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7" name="Google Shape;237;p32"/>
          <p:cNvSpPr txBox="1"/>
          <p:nvPr>
            <p:ph idx="4" type="body"/>
          </p:nvPr>
        </p:nvSpPr>
        <p:spPr>
          <a:xfrm>
            <a:off x="55300" y="41175"/>
            <a:ext cx="6603000" cy="32448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lt1"/>
              </a:buClr>
              <a:buSzPts val="2400"/>
              <a:buChar char="●"/>
              <a:defRPr sz="2400"/>
            </a:lvl1pPr>
            <a:lvl2pPr indent="-381000" lvl="1" marL="914400">
              <a:spcBef>
                <a:spcPts val="0"/>
              </a:spcBef>
              <a:spcAft>
                <a:spcPts val="0"/>
              </a:spcAft>
              <a:buClr>
                <a:schemeClr val="lt1"/>
              </a:buClr>
              <a:buSzPts val="2400"/>
              <a:buChar char="○"/>
              <a:defRPr sz="2400"/>
            </a:lvl2pPr>
            <a:lvl3pPr indent="-381000" lvl="2" marL="1371600">
              <a:spcBef>
                <a:spcPts val="0"/>
              </a:spcBef>
              <a:spcAft>
                <a:spcPts val="0"/>
              </a:spcAft>
              <a:buClr>
                <a:schemeClr val="lt1"/>
              </a:buClr>
              <a:buSzPts val="2400"/>
              <a:buChar char="■"/>
              <a:defRPr sz="2400"/>
            </a:lvl3pPr>
            <a:lvl4pPr indent="-381000" lvl="3" marL="1828800">
              <a:spcBef>
                <a:spcPts val="0"/>
              </a:spcBef>
              <a:spcAft>
                <a:spcPts val="0"/>
              </a:spcAft>
              <a:buClr>
                <a:schemeClr val="lt1"/>
              </a:buClr>
              <a:buSzPts val="2400"/>
              <a:buChar char="●"/>
              <a:defRPr sz="2400"/>
            </a:lvl4pPr>
            <a:lvl5pPr indent="-381000" lvl="4" marL="2286000">
              <a:spcBef>
                <a:spcPts val="0"/>
              </a:spcBef>
              <a:spcAft>
                <a:spcPts val="0"/>
              </a:spcAft>
              <a:buClr>
                <a:schemeClr val="lt1"/>
              </a:buClr>
              <a:buSzPts val="2400"/>
              <a:buChar char="○"/>
              <a:defRPr sz="2400"/>
            </a:lvl5pPr>
            <a:lvl6pPr indent="-381000" lvl="5" marL="2743200">
              <a:spcBef>
                <a:spcPts val="0"/>
              </a:spcBef>
              <a:spcAft>
                <a:spcPts val="0"/>
              </a:spcAft>
              <a:buClr>
                <a:schemeClr val="lt1"/>
              </a:buClr>
              <a:buSzPts val="2400"/>
              <a:buChar char="■"/>
              <a:defRPr sz="2400"/>
            </a:lvl6pPr>
            <a:lvl7pPr indent="-381000" lvl="6" marL="3200400">
              <a:spcBef>
                <a:spcPts val="0"/>
              </a:spcBef>
              <a:spcAft>
                <a:spcPts val="0"/>
              </a:spcAft>
              <a:buClr>
                <a:schemeClr val="lt1"/>
              </a:buClr>
              <a:buSzPts val="2400"/>
              <a:buChar char="●"/>
              <a:defRPr sz="2400"/>
            </a:lvl7pPr>
            <a:lvl8pPr indent="-381000" lvl="7" marL="3657600">
              <a:spcBef>
                <a:spcPts val="0"/>
              </a:spcBef>
              <a:spcAft>
                <a:spcPts val="0"/>
              </a:spcAft>
              <a:buClr>
                <a:schemeClr val="lt1"/>
              </a:buClr>
              <a:buSzPts val="2400"/>
              <a:buChar char="○"/>
              <a:defRPr sz="2400"/>
            </a:lvl8pPr>
            <a:lvl9pPr indent="-381000" lvl="8" marL="4114800">
              <a:spcBef>
                <a:spcPts val="0"/>
              </a:spcBef>
              <a:spcAft>
                <a:spcPts val="0"/>
              </a:spcAft>
              <a:buClr>
                <a:schemeClr val="lt1"/>
              </a:buClr>
              <a:buSzPts val="2400"/>
              <a:buChar char="■"/>
              <a:defRPr sz="24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nd Statistics">
  <p:cSld name="CUSTOM_9">
    <p:spTree>
      <p:nvGrpSpPr>
        <p:cNvPr id="238" name="Shape 238"/>
        <p:cNvGrpSpPr/>
        <p:nvPr/>
      </p:nvGrpSpPr>
      <p:grpSpPr>
        <a:xfrm>
          <a:off x="0" y="0"/>
          <a:ext cx="0" cy="0"/>
          <a:chOff x="0" y="0"/>
          <a:chExt cx="0" cy="0"/>
        </a:xfrm>
      </p:grpSpPr>
      <p:pic>
        <p:nvPicPr>
          <p:cNvPr descr="Abstract background." id="239" name="Google Shape;239;p3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0" name="Google Shape;240;p33"/>
          <p:cNvSpPr txBox="1"/>
          <p:nvPr>
            <p:ph type="title"/>
          </p:nvPr>
        </p:nvSpPr>
        <p:spPr>
          <a:xfrm>
            <a:off x="6658265" y="841209"/>
            <a:ext cx="2024100" cy="881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3600"/>
              <a:buFont typeface="Work Sans"/>
              <a:buNone/>
              <a:defRPr sz="3600"/>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241" name="Google Shape;241;p33"/>
          <p:cNvSpPr txBox="1"/>
          <p:nvPr>
            <p:ph idx="1" type="subTitle"/>
          </p:nvPr>
        </p:nvSpPr>
        <p:spPr>
          <a:xfrm>
            <a:off x="6671415" y="1323409"/>
            <a:ext cx="2003700" cy="309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100"/>
              <a:buFont typeface="Work Sans"/>
              <a:buNone/>
              <a:defRPr sz="11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2" name="Google Shape;242;p33"/>
          <p:cNvSpPr txBox="1"/>
          <p:nvPr>
            <p:ph idx="2" type="body"/>
          </p:nvPr>
        </p:nvSpPr>
        <p:spPr>
          <a:xfrm>
            <a:off x="2506950" y="883225"/>
            <a:ext cx="3866700" cy="27279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Clr>
                <a:schemeClr val="lt1"/>
              </a:buClr>
              <a:buSzPts val="1600"/>
              <a:buFont typeface="Work Sans"/>
              <a:buChar char="●"/>
              <a:defRPr sz="1600"/>
            </a:lvl1pPr>
            <a:lvl2pPr indent="-330200" lvl="1" marL="914400">
              <a:spcBef>
                <a:spcPts val="0"/>
              </a:spcBef>
              <a:spcAft>
                <a:spcPts val="0"/>
              </a:spcAft>
              <a:buClr>
                <a:schemeClr val="lt1"/>
              </a:buClr>
              <a:buSzPts val="1600"/>
              <a:buFont typeface="Work Sans"/>
              <a:buChar char="○"/>
              <a:defRPr sz="1600"/>
            </a:lvl2pPr>
            <a:lvl3pPr indent="-330200" lvl="2" marL="1371600">
              <a:spcBef>
                <a:spcPts val="0"/>
              </a:spcBef>
              <a:spcAft>
                <a:spcPts val="0"/>
              </a:spcAft>
              <a:buClr>
                <a:schemeClr val="lt1"/>
              </a:buClr>
              <a:buSzPts val="1600"/>
              <a:buFont typeface="Work Sans"/>
              <a:buChar char="■"/>
              <a:defRPr sz="1600"/>
            </a:lvl3pPr>
            <a:lvl4pPr indent="-330200" lvl="3" marL="1828800">
              <a:spcBef>
                <a:spcPts val="0"/>
              </a:spcBef>
              <a:spcAft>
                <a:spcPts val="0"/>
              </a:spcAft>
              <a:buClr>
                <a:schemeClr val="lt1"/>
              </a:buClr>
              <a:buSzPts val="1600"/>
              <a:buFont typeface="Work Sans"/>
              <a:buChar char="●"/>
              <a:defRPr sz="1600"/>
            </a:lvl4pPr>
            <a:lvl5pPr indent="-330200" lvl="4" marL="2286000">
              <a:spcBef>
                <a:spcPts val="0"/>
              </a:spcBef>
              <a:spcAft>
                <a:spcPts val="0"/>
              </a:spcAft>
              <a:buClr>
                <a:schemeClr val="lt1"/>
              </a:buClr>
              <a:buSzPts val="1600"/>
              <a:buFont typeface="Work Sans"/>
              <a:buChar char="○"/>
              <a:defRPr sz="1600"/>
            </a:lvl5pPr>
            <a:lvl6pPr indent="-330200" lvl="5" marL="2743200">
              <a:spcBef>
                <a:spcPts val="0"/>
              </a:spcBef>
              <a:spcAft>
                <a:spcPts val="0"/>
              </a:spcAft>
              <a:buClr>
                <a:schemeClr val="lt1"/>
              </a:buClr>
              <a:buSzPts val="1600"/>
              <a:buFont typeface="Work Sans"/>
              <a:buChar char="■"/>
              <a:defRPr sz="1600"/>
            </a:lvl6pPr>
            <a:lvl7pPr indent="-330200" lvl="6" marL="3200400">
              <a:spcBef>
                <a:spcPts val="0"/>
              </a:spcBef>
              <a:spcAft>
                <a:spcPts val="0"/>
              </a:spcAft>
              <a:buClr>
                <a:schemeClr val="lt1"/>
              </a:buClr>
              <a:buSzPts val="1600"/>
              <a:buFont typeface="Work Sans"/>
              <a:buChar char="●"/>
              <a:defRPr sz="1600"/>
            </a:lvl7pPr>
            <a:lvl8pPr indent="-330200" lvl="7" marL="3657600">
              <a:spcBef>
                <a:spcPts val="0"/>
              </a:spcBef>
              <a:spcAft>
                <a:spcPts val="0"/>
              </a:spcAft>
              <a:buClr>
                <a:schemeClr val="lt1"/>
              </a:buClr>
              <a:buSzPts val="1600"/>
              <a:buFont typeface="Work Sans"/>
              <a:buChar char="○"/>
              <a:defRPr sz="1600"/>
            </a:lvl8pPr>
            <a:lvl9pPr indent="-330200" lvl="8" marL="4114800">
              <a:spcBef>
                <a:spcPts val="0"/>
              </a:spcBef>
              <a:spcAft>
                <a:spcPts val="0"/>
              </a:spcAft>
              <a:buClr>
                <a:schemeClr val="lt1"/>
              </a:buClr>
              <a:buSzPts val="1600"/>
              <a:buFont typeface="Work Sans"/>
              <a:buChar char="■"/>
              <a:defRPr sz="1600"/>
            </a:lvl9pPr>
          </a:lstStyle>
          <a:p/>
        </p:txBody>
      </p:sp>
      <p:sp>
        <p:nvSpPr>
          <p:cNvPr id="243" name="Google Shape;243;p33"/>
          <p:cNvSpPr txBox="1"/>
          <p:nvPr>
            <p:ph idx="3" type="title"/>
          </p:nvPr>
        </p:nvSpPr>
        <p:spPr>
          <a:xfrm>
            <a:off x="101700" y="901050"/>
            <a:ext cx="2269500" cy="1509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2400"/>
              <a:buFont typeface="Work Sans"/>
              <a:buNone/>
              <a:defRPr sz="2400"/>
            </a:lvl1pPr>
            <a:lvl2pPr lvl="1">
              <a:spcBef>
                <a:spcPts val="0"/>
              </a:spcBef>
              <a:spcAft>
                <a:spcPts val="0"/>
              </a:spcAft>
              <a:buClr>
                <a:schemeClr val="lt1"/>
              </a:buClr>
              <a:buSzPts val="2400"/>
              <a:buFont typeface="Work Sans"/>
              <a:buNone/>
              <a:defRPr sz="2400">
                <a:solidFill>
                  <a:schemeClr val="lt1"/>
                </a:solidFill>
              </a:defRPr>
            </a:lvl2pPr>
            <a:lvl3pPr lvl="2">
              <a:spcBef>
                <a:spcPts val="0"/>
              </a:spcBef>
              <a:spcAft>
                <a:spcPts val="0"/>
              </a:spcAft>
              <a:buClr>
                <a:schemeClr val="lt1"/>
              </a:buClr>
              <a:buSzPts val="2400"/>
              <a:buFont typeface="Work Sans"/>
              <a:buNone/>
              <a:defRPr sz="2400">
                <a:solidFill>
                  <a:schemeClr val="lt1"/>
                </a:solidFill>
              </a:defRPr>
            </a:lvl3pPr>
            <a:lvl4pPr lvl="3">
              <a:spcBef>
                <a:spcPts val="0"/>
              </a:spcBef>
              <a:spcAft>
                <a:spcPts val="0"/>
              </a:spcAft>
              <a:buClr>
                <a:schemeClr val="lt1"/>
              </a:buClr>
              <a:buSzPts val="2400"/>
              <a:buFont typeface="Work Sans"/>
              <a:buNone/>
              <a:defRPr sz="2400">
                <a:solidFill>
                  <a:schemeClr val="lt1"/>
                </a:solidFill>
              </a:defRPr>
            </a:lvl4pPr>
            <a:lvl5pPr lvl="4">
              <a:spcBef>
                <a:spcPts val="0"/>
              </a:spcBef>
              <a:spcAft>
                <a:spcPts val="0"/>
              </a:spcAft>
              <a:buClr>
                <a:schemeClr val="lt1"/>
              </a:buClr>
              <a:buSzPts val="2400"/>
              <a:buFont typeface="Work Sans"/>
              <a:buNone/>
              <a:defRPr sz="2400">
                <a:solidFill>
                  <a:schemeClr val="lt1"/>
                </a:solidFill>
              </a:defRPr>
            </a:lvl5pPr>
            <a:lvl6pPr lvl="5">
              <a:spcBef>
                <a:spcPts val="0"/>
              </a:spcBef>
              <a:spcAft>
                <a:spcPts val="0"/>
              </a:spcAft>
              <a:buClr>
                <a:schemeClr val="lt1"/>
              </a:buClr>
              <a:buSzPts val="2400"/>
              <a:buFont typeface="Work Sans"/>
              <a:buNone/>
              <a:defRPr sz="2400">
                <a:solidFill>
                  <a:schemeClr val="lt1"/>
                </a:solidFill>
              </a:defRPr>
            </a:lvl6pPr>
            <a:lvl7pPr lvl="6">
              <a:spcBef>
                <a:spcPts val="0"/>
              </a:spcBef>
              <a:spcAft>
                <a:spcPts val="0"/>
              </a:spcAft>
              <a:buClr>
                <a:schemeClr val="lt1"/>
              </a:buClr>
              <a:buSzPts val="2400"/>
              <a:buFont typeface="Work Sans"/>
              <a:buNone/>
              <a:defRPr sz="2400">
                <a:solidFill>
                  <a:schemeClr val="lt1"/>
                </a:solidFill>
              </a:defRPr>
            </a:lvl7pPr>
            <a:lvl8pPr lvl="7">
              <a:spcBef>
                <a:spcPts val="0"/>
              </a:spcBef>
              <a:spcAft>
                <a:spcPts val="0"/>
              </a:spcAft>
              <a:buClr>
                <a:schemeClr val="lt1"/>
              </a:buClr>
              <a:buSzPts val="2400"/>
              <a:buFont typeface="Work Sans"/>
              <a:buNone/>
              <a:defRPr sz="2400">
                <a:solidFill>
                  <a:schemeClr val="lt1"/>
                </a:solidFill>
              </a:defRPr>
            </a:lvl8pPr>
            <a:lvl9pPr lvl="8">
              <a:spcBef>
                <a:spcPts val="0"/>
              </a:spcBef>
              <a:spcAft>
                <a:spcPts val="0"/>
              </a:spcAft>
              <a:buClr>
                <a:schemeClr val="lt1"/>
              </a:buClr>
              <a:buSzPts val="2400"/>
              <a:buFont typeface="Work Sans"/>
              <a:buNone/>
              <a:defRPr sz="2400">
                <a:solidFill>
                  <a:schemeClr val="lt1"/>
                </a:solidFill>
              </a:defRPr>
            </a:lvl9pPr>
          </a:lstStyle>
          <a:p/>
        </p:txBody>
      </p:sp>
      <p:sp>
        <p:nvSpPr>
          <p:cNvPr id="244" name="Google Shape;244;p33"/>
          <p:cNvSpPr txBox="1"/>
          <p:nvPr>
            <p:ph idx="4"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45" name="Google Shape;245;p33"/>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46" name="Google Shape;246;p33"/>
          <p:cNvSpPr txBox="1"/>
          <p:nvPr>
            <p:ph idx="5" type="title"/>
          </p:nvPr>
        </p:nvSpPr>
        <p:spPr>
          <a:xfrm>
            <a:off x="6658265" y="1844009"/>
            <a:ext cx="2024100" cy="881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3600"/>
              <a:buFont typeface="Work Sans"/>
              <a:buNone/>
              <a:defRPr sz="3600"/>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247" name="Google Shape;247;p33"/>
          <p:cNvSpPr txBox="1"/>
          <p:nvPr>
            <p:ph idx="6" type="subTitle"/>
          </p:nvPr>
        </p:nvSpPr>
        <p:spPr>
          <a:xfrm>
            <a:off x="6671415" y="2326209"/>
            <a:ext cx="2003700" cy="309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100"/>
              <a:buFont typeface="Work Sans"/>
              <a:buNone/>
              <a:defRPr sz="11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8" name="Google Shape;248;p33"/>
          <p:cNvSpPr txBox="1"/>
          <p:nvPr>
            <p:ph idx="7" type="title"/>
          </p:nvPr>
        </p:nvSpPr>
        <p:spPr>
          <a:xfrm>
            <a:off x="6658265" y="2846809"/>
            <a:ext cx="2024100" cy="881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3600"/>
              <a:buFont typeface="Work Sans"/>
              <a:buNone/>
              <a:defRPr sz="3600"/>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249" name="Google Shape;249;p33"/>
          <p:cNvSpPr txBox="1"/>
          <p:nvPr>
            <p:ph idx="8" type="subTitle"/>
          </p:nvPr>
        </p:nvSpPr>
        <p:spPr>
          <a:xfrm>
            <a:off x="6671415" y="3329009"/>
            <a:ext cx="2003700" cy="309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100"/>
              <a:buFont typeface="Work Sans"/>
              <a:buNone/>
              <a:defRPr sz="11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0" name="Google Shape;250;p33"/>
          <p:cNvSpPr txBox="1"/>
          <p:nvPr>
            <p:ph idx="9" type="title"/>
          </p:nvPr>
        </p:nvSpPr>
        <p:spPr>
          <a:xfrm>
            <a:off x="6658265" y="3849609"/>
            <a:ext cx="2024100" cy="881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3600"/>
              <a:buFont typeface="Work Sans"/>
              <a:buNone/>
              <a:defRPr sz="3600"/>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251" name="Google Shape;251;p33"/>
          <p:cNvSpPr txBox="1"/>
          <p:nvPr>
            <p:ph idx="13" type="subTitle"/>
          </p:nvPr>
        </p:nvSpPr>
        <p:spPr>
          <a:xfrm>
            <a:off x="6671415" y="4331809"/>
            <a:ext cx="2003700" cy="309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100"/>
              <a:buFont typeface="Work Sans"/>
              <a:buNone/>
              <a:defRPr sz="11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2" name="Google Shape;252;p33"/>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p:cSld name="CUSTOM_10">
    <p:spTree>
      <p:nvGrpSpPr>
        <p:cNvPr id="253" name="Shape 253"/>
        <p:cNvGrpSpPr/>
        <p:nvPr/>
      </p:nvGrpSpPr>
      <p:grpSpPr>
        <a:xfrm>
          <a:off x="0" y="0"/>
          <a:ext cx="0" cy="0"/>
          <a:chOff x="0" y="0"/>
          <a:chExt cx="0" cy="0"/>
        </a:xfrm>
      </p:grpSpPr>
      <p:pic>
        <p:nvPicPr>
          <p:cNvPr descr="Abstract background." id="254" name="Google Shape;254;p34"/>
          <p:cNvPicPr preferRelativeResize="0"/>
          <p:nvPr/>
        </p:nvPicPr>
        <p:blipFill>
          <a:blip r:embed="rId2">
            <a:alphaModFix amt="70000"/>
          </a:blip>
          <a:stretch>
            <a:fillRect/>
          </a:stretch>
        </p:blipFill>
        <p:spPr>
          <a:xfrm>
            <a:off x="0" y="1"/>
            <a:ext cx="9144000" cy="5143500"/>
          </a:xfrm>
          <a:prstGeom prst="rect">
            <a:avLst/>
          </a:prstGeom>
          <a:noFill/>
          <a:ln>
            <a:noFill/>
          </a:ln>
        </p:spPr>
      </p:pic>
      <p:sp>
        <p:nvSpPr>
          <p:cNvPr id="255" name="Google Shape;255;p34"/>
          <p:cNvSpPr txBox="1"/>
          <p:nvPr>
            <p:ph idx="1" type="subTitle"/>
          </p:nvPr>
        </p:nvSpPr>
        <p:spPr>
          <a:xfrm>
            <a:off x="117187" y="1032979"/>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56" name="Google Shape;256;p34"/>
          <p:cNvSpPr txBox="1"/>
          <p:nvPr>
            <p:ph idx="2" type="body"/>
          </p:nvPr>
        </p:nvSpPr>
        <p:spPr>
          <a:xfrm>
            <a:off x="1062076" y="1050728"/>
            <a:ext cx="8000400" cy="3618000"/>
          </a:xfrm>
          <a:prstGeom prst="rect">
            <a:avLst/>
          </a:prstGeom>
        </p:spPr>
        <p:txBody>
          <a:bodyPr anchorCtr="0" anchor="t" bIns="91425" lIns="91425" spcFirstLastPara="1" rIns="91425" wrap="square" tIns="91425">
            <a:noAutofit/>
          </a:bodyPr>
          <a:lstStyle>
            <a:lvl1pPr indent="-514350" lvl="0" marL="4572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1pPr>
            <a:lvl2pPr indent="-514350" lvl="1" marL="9144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2pPr>
            <a:lvl3pPr indent="-514350" lvl="2" marL="13716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3pPr>
            <a:lvl4pPr indent="-514350" lvl="3" marL="18288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4pPr>
            <a:lvl5pPr indent="-514350" lvl="4" marL="22860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5pPr>
            <a:lvl6pPr indent="-514350" lvl="5" marL="27432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6pPr>
            <a:lvl7pPr indent="-514350" lvl="6" marL="32004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7pPr>
            <a:lvl8pPr indent="-514350" lvl="7" marL="36576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8pPr>
            <a:lvl9pPr indent="-514350" lvl="8" marL="41148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9pPr>
          </a:lstStyle>
          <a:p/>
        </p:txBody>
      </p:sp>
      <p:sp>
        <p:nvSpPr>
          <p:cNvPr id="257" name="Google Shape;257;p34"/>
          <p:cNvSpPr txBox="1"/>
          <p:nvPr>
            <p:ph idx="3"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58" name="Google Shape;258;p34"/>
          <p:cNvSpPr txBox="1"/>
          <p:nvPr>
            <p:ph idx="4" type="subTitle"/>
          </p:nvPr>
        </p:nvSpPr>
        <p:spPr>
          <a:xfrm>
            <a:off x="117187" y="4383915"/>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59" name="Google Shape;259;p34"/>
          <p:cNvSpPr txBox="1"/>
          <p:nvPr>
            <p:ph idx="5" type="subTitle"/>
          </p:nvPr>
        </p:nvSpPr>
        <p:spPr>
          <a:xfrm>
            <a:off x="117187" y="1511684"/>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0" name="Google Shape;260;p34"/>
          <p:cNvSpPr txBox="1"/>
          <p:nvPr>
            <p:ph idx="6" type="subTitle"/>
          </p:nvPr>
        </p:nvSpPr>
        <p:spPr>
          <a:xfrm>
            <a:off x="117187" y="1990389"/>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1" name="Google Shape;261;p34"/>
          <p:cNvSpPr txBox="1"/>
          <p:nvPr>
            <p:ph idx="7" type="subTitle"/>
          </p:nvPr>
        </p:nvSpPr>
        <p:spPr>
          <a:xfrm>
            <a:off x="117187" y="2469095"/>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2" name="Google Shape;262;p34"/>
          <p:cNvSpPr txBox="1"/>
          <p:nvPr>
            <p:ph idx="8" type="subTitle"/>
          </p:nvPr>
        </p:nvSpPr>
        <p:spPr>
          <a:xfrm>
            <a:off x="117187" y="2947800"/>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3" name="Google Shape;263;p34"/>
          <p:cNvSpPr txBox="1"/>
          <p:nvPr>
            <p:ph idx="9" type="subTitle"/>
          </p:nvPr>
        </p:nvSpPr>
        <p:spPr>
          <a:xfrm>
            <a:off x="117187" y="3426505"/>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4" name="Google Shape;264;p34"/>
          <p:cNvSpPr txBox="1"/>
          <p:nvPr>
            <p:ph idx="13" type="subTitle"/>
          </p:nvPr>
        </p:nvSpPr>
        <p:spPr>
          <a:xfrm>
            <a:off x="117187" y="3905210"/>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5" name="Google Shape;265;p34"/>
          <p:cNvSpPr txBox="1"/>
          <p:nvPr>
            <p:ph type="title"/>
          </p:nvPr>
        </p:nvSpPr>
        <p:spPr>
          <a:xfrm>
            <a:off x="6060800" y="401925"/>
            <a:ext cx="2863800" cy="741000"/>
          </a:xfrm>
          <a:prstGeom prst="rect">
            <a:avLst/>
          </a:prstGeom>
        </p:spPr>
        <p:txBody>
          <a:bodyPr anchorCtr="0" anchor="t" bIns="91425" lIns="91425" spcFirstLastPara="1" rIns="91425" wrap="square" tIns="91425">
            <a:noAutofit/>
          </a:bodyPr>
          <a:lstStyle>
            <a:lvl1pPr lvl="0" algn="r">
              <a:lnSpc>
                <a:spcPct val="80000"/>
              </a:lnSpc>
              <a:spcBef>
                <a:spcPts val="0"/>
              </a:spcBef>
              <a:spcAft>
                <a:spcPts val="0"/>
              </a:spcAft>
              <a:buClr>
                <a:schemeClr val="lt1"/>
              </a:buClr>
              <a:buSzPts val="2500"/>
              <a:buNone/>
              <a:defRPr sz="2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6" name="Google Shape;266;p34"/>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
        <p:nvSpPr>
          <p:cNvPr id="267" name="Google Shape;267;p34"/>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008">
          <p15:clr>
            <a:srgbClr val="E46962"/>
          </p15:clr>
        </p15:guide>
        <p15:guide id="2" orient="horz" pos="720">
          <p15:clr>
            <a:srgbClr val="E46962"/>
          </p15:clr>
        </p15:guide>
        <p15:guide id="3" orient="horz" pos="2827">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ull Quote">
  <p:cSld name="CUSTOM_11">
    <p:spTree>
      <p:nvGrpSpPr>
        <p:cNvPr id="268" name="Shape 268"/>
        <p:cNvGrpSpPr/>
        <p:nvPr/>
      </p:nvGrpSpPr>
      <p:grpSpPr>
        <a:xfrm>
          <a:off x="0" y="0"/>
          <a:ext cx="0" cy="0"/>
          <a:chOff x="0" y="0"/>
          <a:chExt cx="0" cy="0"/>
        </a:xfrm>
      </p:grpSpPr>
      <p:pic>
        <p:nvPicPr>
          <p:cNvPr descr="Abstract background." id="269" name="Google Shape;269;p35"/>
          <p:cNvPicPr preferRelativeResize="0"/>
          <p:nvPr/>
        </p:nvPicPr>
        <p:blipFill>
          <a:blip r:embed="rId2">
            <a:alphaModFix amt="70000"/>
          </a:blip>
          <a:stretch>
            <a:fillRect/>
          </a:stretch>
        </p:blipFill>
        <p:spPr>
          <a:xfrm>
            <a:off x="0" y="1"/>
            <a:ext cx="9144000" cy="5143500"/>
          </a:xfrm>
          <a:prstGeom prst="rect">
            <a:avLst/>
          </a:prstGeom>
          <a:noFill/>
          <a:ln>
            <a:noFill/>
          </a:ln>
        </p:spPr>
      </p:pic>
      <p:sp>
        <p:nvSpPr>
          <p:cNvPr id="270" name="Google Shape;270;p35"/>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71" name="Google Shape;271;p35"/>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72" name="Google Shape;272;p35"/>
          <p:cNvSpPr txBox="1"/>
          <p:nvPr>
            <p:ph idx="2" type="body"/>
          </p:nvPr>
        </p:nvSpPr>
        <p:spPr>
          <a:xfrm>
            <a:off x="224364" y="1021700"/>
            <a:ext cx="7739700" cy="3244800"/>
          </a:xfrm>
          <a:prstGeom prst="rect">
            <a:avLst/>
          </a:prstGeom>
        </p:spPr>
        <p:txBody>
          <a:bodyPr anchorCtr="0" anchor="ctr" bIns="91425" lIns="91425" spcFirstLastPara="1" rIns="91425" wrap="square" tIns="91425">
            <a:noAutofit/>
          </a:bodyPr>
          <a:lstStyle>
            <a:lvl1pPr indent="-457200" lvl="0" marL="457200">
              <a:spcBef>
                <a:spcPts val="0"/>
              </a:spcBef>
              <a:spcAft>
                <a:spcPts val="0"/>
              </a:spcAft>
              <a:buClr>
                <a:schemeClr val="lt1"/>
              </a:buClr>
              <a:buSzPts val="3600"/>
              <a:buChar char="●"/>
              <a:defRPr sz="3600"/>
            </a:lvl1pPr>
            <a:lvl2pPr indent="-457200" lvl="1" marL="914400">
              <a:spcBef>
                <a:spcPts val="0"/>
              </a:spcBef>
              <a:spcAft>
                <a:spcPts val="0"/>
              </a:spcAft>
              <a:buClr>
                <a:schemeClr val="lt1"/>
              </a:buClr>
              <a:buSzPts val="3600"/>
              <a:buChar char="○"/>
              <a:defRPr sz="3600"/>
            </a:lvl2pPr>
            <a:lvl3pPr indent="-457200" lvl="2" marL="1371600">
              <a:spcBef>
                <a:spcPts val="0"/>
              </a:spcBef>
              <a:spcAft>
                <a:spcPts val="0"/>
              </a:spcAft>
              <a:buClr>
                <a:schemeClr val="lt1"/>
              </a:buClr>
              <a:buSzPts val="3600"/>
              <a:buChar char="■"/>
              <a:defRPr sz="3600"/>
            </a:lvl3pPr>
            <a:lvl4pPr indent="-457200" lvl="3" marL="1828800">
              <a:spcBef>
                <a:spcPts val="0"/>
              </a:spcBef>
              <a:spcAft>
                <a:spcPts val="0"/>
              </a:spcAft>
              <a:buClr>
                <a:schemeClr val="lt1"/>
              </a:buClr>
              <a:buSzPts val="3600"/>
              <a:buChar char="●"/>
              <a:defRPr sz="3600"/>
            </a:lvl4pPr>
            <a:lvl5pPr indent="-457200" lvl="4" marL="2286000">
              <a:spcBef>
                <a:spcPts val="0"/>
              </a:spcBef>
              <a:spcAft>
                <a:spcPts val="0"/>
              </a:spcAft>
              <a:buClr>
                <a:schemeClr val="lt1"/>
              </a:buClr>
              <a:buSzPts val="3600"/>
              <a:buChar char="○"/>
              <a:defRPr sz="3600"/>
            </a:lvl5pPr>
            <a:lvl6pPr indent="-457200" lvl="5" marL="2743200">
              <a:spcBef>
                <a:spcPts val="0"/>
              </a:spcBef>
              <a:spcAft>
                <a:spcPts val="0"/>
              </a:spcAft>
              <a:buClr>
                <a:schemeClr val="lt1"/>
              </a:buClr>
              <a:buSzPts val="3600"/>
              <a:buChar char="■"/>
              <a:defRPr sz="3600"/>
            </a:lvl6pPr>
            <a:lvl7pPr indent="-457200" lvl="6" marL="3200400">
              <a:spcBef>
                <a:spcPts val="0"/>
              </a:spcBef>
              <a:spcAft>
                <a:spcPts val="0"/>
              </a:spcAft>
              <a:buClr>
                <a:schemeClr val="lt1"/>
              </a:buClr>
              <a:buSzPts val="3600"/>
              <a:buChar char="●"/>
              <a:defRPr sz="3600"/>
            </a:lvl7pPr>
            <a:lvl8pPr indent="-457200" lvl="7" marL="3657600">
              <a:spcBef>
                <a:spcPts val="0"/>
              </a:spcBef>
              <a:spcAft>
                <a:spcPts val="0"/>
              </a:spcAft>
              <a:buClr>
                <a:schemeClr val="lt1"/>
              </a:buClr>
              <a:buSzPts val="3600"/>
              <a:buChar char="○"/>
              <a:defRPr sz="3600"/>
            </a:lvl8pPr>
            <a:lvl9pPr indent="-457200" lvl="8" marL="4114800">
              <a:spcBef>
                <a:spcPts val="0"/>
              </a:spcBef>
              <a:spcAft>
                <a:spcPts val="0"/>
              </a:spcAft>
              <a:buClr>
                <a:schemeClr val="lt1"/>
              </a:buClr>
              <a:buSzPts val="3600"/>
              <a:buChar char="■"/>
              <a:defRPr sz="3600"/>
            </a:lvl9pPr>
          </a:lstStyle>
          <a:p/>
        </p:txBody>
      </p:sp>
      <p:sp>
        <p:nvSpPr>
          <p:cNvPr id="273" name="Google Shape;273;p35"/>
          <p:cNvSpPr txBox="1"/>
          <p:nvPr/>
        </p:nvSpPr>
        <p:spPr>
          <a:xfrm>
            <a:off x="234386" y="399350"/>
            <a:ext cx="3501900" cy="9234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b="1" lang="en" sz="4800">
                <a:solidFill>
                  <a:schemeClr val="lt1"/>
                </a:solidFill>
                <a:latin typeface="Familjen Grotesk"/>
                <a:ea typeface="Familjen Grotesk"/>
                <a:cs typeface="Familjen Grotesk"/>
                <a:sym typeface="Familjen Grotesk"/>
              </a:rPr>
              <a:t>“</a:t>
            </a:r>
            <a:endParaRPr sz="4800">
              <a:solidFill>
                <a:schemeClr val="lt1"/>
              </a:solidFill>
              <a:latin typeface="Familjen Grotesk"/>
              <a:ea typeface="Familjen Grotesk"/>
              <a:cs typeface="Familjen Grotesk"/>
              <a:sym typeface="Familjen Grotesk"/>
            </a:endParaRPr>
          </a:p>
        </p:txBody>
      </p:sp>
      <p:sp>
        <p:nvSpPr>
          <p:cNvPr id="274" name="Google Shape;274;p35"/>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s Phone + Tablet">
  <p:cSld name="CUSTOM_12">
    <p:spTree>
      <p:nvGrpSpPr>
        <p:cNvPr id="275" name="Shape 275"/>
        <p:cNvGrpSpPr/>
        <p:nvPr/>
      </p:nvGrpSpPr>
      <p:grpSpPr>
        <a:xfrm>
          <a:off x="0" y="0"/>
          <a:ext cx="0" cy="0"/>
          <a:chOff x="0" y="0"/>
          <a:chExt cx="0" cy="0"/>
        </a:xfrm>
      </p:grpSpPr>
      <p:pic>
        <p:nvPicPr>
          <p:cNvPr descr="Abstract background." id="276" name="Google Shape;276;p36"/>
          <p:cNvPicPr preferRelativeResize="0"/>
          <p:nvPr/>
        </p:nvPicPr>
        <p:blipFill>
          <a:blip r:embed="rId2">
            <a:alphaModFix amt="85000"/>
          </a:blip>
          <a:stretch>
            <a:fillRect/>
          </a:stretch>
        </p:blipFill>
        <p:spPr>
          <a:xfrm rot="10800000">
            <a:off x="0" y="0"/>
            <a:ext cx="9144000" cy="5143500"/>
          </a:xfrm>
          <a:prstGeom prst="rect">
            <a:avLst/>
          </a:prstGeom>
          <a:noFill/>
          <a:ln>
            <a:noFill/>
          </a:ln>
        </p:spPr>
      </p:pic>
      <p:sp>
        <p:nvSpPr>
          <p:cNvPr id="277" name="Google Shape;277;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8" name="Google Shape;278;p36"/>
          <p:cNvSpPr/>
          <p:nvPr>
            <p:ph idx="2" type="pic"/>
          </p:nvPr>
        </p:nvSpPr>
        <p:spPr>
          <a:xfrm>
            <a:off x="1109863" y="867000"/>
            <a:ext cx="1614000" cy="3409500"/>
          </a:xfrm>
          <a:prstGeom prst="roundRect">
            <a:avLst>
              <a:gd fmla="val 8265" name="adj"/>
            </a:avLst>
          </a:prstGeom>
          <a:noFill/>
          <a:ln cap="flat" cmpd="sng" w="38100">
            <a:solidFill>
              <a:schemeClr val="lt1"/>
            </a:solidFill>
            <a:prstDash val="solid"/>
            <a:round/>
            <a:headEnd len="sm" w="sm" type="none"/>
            <a:tailEnd len="sm" w="sm" type="none"/>
          </a:ln>
        </p:spPr>
      </p:sp>
      <p:sp>
        <p:nvSpPr>
          <p:cNvPr id="279" name="Google Shape;279;p36"/>
          <p:cNvSpPr/>
          <p:nvPr>
            <p:ph idx="3" type="pic"/>
          </p:nvPr>
        </p:nvSpPr>
        <p:spPr>
          <a:xfrm>
            <a:off x="3502638" y="866550"/>
            <a:ext cx="4531500" cy="3409500"/>
          </a:xfrm>
          <a:prstGeom prst="roundRect">
            <a:avLst>
              <a:gd fmla="val 4099" name="adj"/>
            </a:avLst>
          </a:prstGeom>
          <a:noFill/>
          <a:ln cap="flat" cmpd="sng" w="38100">
            <a:solidFill>
              <a:schemeClr val="lt1"/>
            </a:solidFill>
            <a:prstDash val="solid"/>
            <a:round/>
            <a:headEnd len="sm" w="sm" type="none"/>
            <a:tailEnd len="sm" w="sm" type="none"/>
          </a:ln>
        </p:spPr>
      </p:sp>
      <p:sp>
        <p:nvSpPr>
          <p:cNvPr id="280" name="Google Shape;280;p36"/>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81" name="Google Shape;281;p36"/>
          <p:cNvSpPr txBox="1"/>
          <p:nvPr>
            <p:ph idx="4"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82" name="Google Shape;282;p36"/>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3 Phones">
  <p:cSld name="CUSTOM_12_1">
    <p:spTree>
      <p:nvGrpSpPr>
        <p:cNvPr id="283" name="Shape 283"/>
        <p:cNvGrpSpPr/>
        <p:nvPr/>
      </p:nvGrpSpPr>
      <p:grpSpPr>
        <a:xfrm>
          <a:off x="0" y="0"/>
          <a:ext cx="0" cy="0"/>
          <a:chOff x="0" y="0"/>
          <a:chExt cx="0" cy="0"/>
        </a:xfrm>
      </p:grpSpPr>
      <p:pic>
        <p:nvPicPr>
          <p:cNvPr descr="Abstract background." id="284" name="Google Shape;284;p37"/>
          <p:cNvPicPr preferRelativeResize="0"/>
          <p:nvPr/>
        </p:nvPicPr>
        <p:blipFill>
          <a:blip r:embed="rId2">
            <a:alphaModFix amt="85000"/>
          </a:blip>
          <a:stretch>
            <a:fillRect/>
          </a:stretch>
        </p:blipFill>
        <p:spPr>
          <a:xfrm rot="10800000">
            <a:off x="0" y="0"/>
            <a:ext cx="9144000" cy="5143500"/>
          </a:xfrm>
          <a:prstGeom prst="rect">
            <a:avLst/>
          </a:prstGeom>
          <a:noFill/>
          <a:ln>
            <a:noFill/>
          </a:ln>
        </p:spPr>
      </p:pic>
      <p:sp>
        <p:nvSpPr>
          <p:cNvPr id="285" name="Google Shape;285;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86" name="Google Shape;286;p37"/>
          <p:cNvSpPr/>
          <p:nvPr>
            <p:ph idx="2" type="pic"/>
          </p:nvPr>
        </p:nvSpPr>
        <p:spPr>
          <a:xfrm>
            <a:off x="1109863" y="867000"/>
            <a:ext cx="1614000" cy="3409500"/>
          </a:xfrm>
          <a:prstGeom prst="roundRect">
            <a:avLst>
              <a:gd fmla="val 8265" name="adj"/>
            </a:avLst>
          </a:prstGeom>
          <a:noFill/>
          <a:ln cap="flat" cmpd="sng" w="38100">
            <a:solidFill>
              <a:schemeClr val="lt1"/>
            </a:solidFill>
            <a:prstDash val="solid"/>
            <a:round/>
            <a:headEnd len="sm" w="sm" type="none"/>
            <a:tailEnd len="sm" w="sm" type="none"/>
          </a:ln>
        </p:spPr>
      </p:sp>
      <p:sp>
        <p:nvSpPr>
          <p:cNvPr id="287" name="Google Shape;287;p37"/>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88" name="Google Shape;288;p37"/>
          <p:cNvSpPr txBox="1"/>
          <p:nvPr>
            <p:ph idx="3"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89" name="Google Shape;289;p37"/>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
        <p:nvSpPr>
          <p:cNvPr id="290" name="Google Shape;290;p37"/>
          <p:cNvSpPr/>
          <p:nvPr>
            <p:ph idx="4" type="pic"/>
          </p:nvPr>
        </p:nvSpPr>
        <p:spPr>
          <a:xfrm>
            <a:off x="3764988" y="867000"/>
            <a:ext cx="1614000" cy="3409500"/>
          </a:xfrm>
          <a:prstGeom prst="roundRect">
            <a:avLst>
              <a:gd fmla="val 8265" name="adj"/>
            </a:avLst>
          </a:prstGeom>
          <a:noFill/>
          <a:ln cap="flat" cmpd="sng" w="38100">
            <a:solidFill>
              <a:schemeClr val="lt1"/>
            </a:solidFill>
            <a:prstDash val="solid"/>
            <a:round/>
            <a:headEnd len="sm" w="sm" type="none"/>
            <a:tailEnd len="sm" w="sm" type="none"/>
          </a:ln>
        </p:spPr>
      </p:sp>
      <p:sp>
        <p:nvSpPr>
          <p:cNvPr id="291" name="Google Shape;291;p37"/>
          <p:cNvSpPr/>
          <p:nvPr>
            <p:ph idx="5" type="pic"/>
          </p:nvPr>
        </p:nvSpPr>
        <p:spPr>
          <a:xfrm>
            <a:off x="6420113" y="867000"/>
            <a:ext cx="1614000" cy="3409500"/>
          </a:xfrm>
          <a:prstGeom prst="roundRect">
            <a:avLst>
              <a:gd fmla="val 8265" name="adj"/>
            </a:avLst>
          </a:prstGeom>
          <a:noFill/>
          <a:ln cap="flat" cmpd="sng" w="38100">
            <a:solidFill>
              <a:schemeClr val="lt1"/>
            </a:solidFill>
            <a:prstDash val="solid"/>
            <a:round/>
            <a:headEnd len="sm" w="sm" type="none"/>
            <a:tailEnd len="sm" w="sm" type="none"/>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Phone + Desktop">
  <p:cSld name="CUSTOM_13">
    <p:spTree>
      <p:nvGrpSpPr>
        <p:cNvPr id="292" name="Shape 292"/>
        <p:cNvGrpSpPr/>
        <p:nvPr/>
      </p:nvGrpSpPr>
      <p:grpSpPr>
        <a:xfrm>
          <a:off x="0" y="0"/>
          <a:ext cx="0" cy="0"/>
          <a:chOff x="0" y="0"/>
          <a:chExt cx="0" cy="0"/>
        </a:xfrm>
      </p:grpSpPr>
      <p:pic>
        <p:nvPicPr>
          <p:cNvPr descr="Abstract background." id="293" name="Google Shape;293;p38"/>
          <p:cNvPicPr preferRelativeResize="0"/>
          <p:nvPr/>
        </p:nvPicPr>
        <p:blipFill>
          <a:blip r:embed="rId2">
            <a:alphaModFix amt="85000"/>
          </a:blip>
          <a:stretch>
            <a:fillRect/>
          </a:stretch>
        </p:blipFill>
        <p:spPr>
          <a:xfrm rot="10800000">
            <a:off x="0" y="0"/>
            <a:ext cx="9144000" cy="5143500"/>
          </a:xfrm>
          <a:prstGeom prst="rect">
            <a:avLst/>
          </a:prstGeom>
          <a:noFill/>
          <a:ln>
            <a:noFill/>
          </a:ln>
        </p:spPr>
      </p:pic>
      <p:sp>
        <p:nvSpPr>
          <p:cNvPr id="294" name="Google Shape;294;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5" name="Google Shape;295;p38"/>
          <p:cNvSpPr/>
          <p:nvPr/>
        </p:nvSpPr>
        <p:spPr>
          <a:xfrm>
            <a:off x="5187043" y="3541650"/>
            <a:ext cx="1091100" cy="7347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8"/>
          <p:cNvSpPr/>
          <p:nvPr>
            <p:ph idx="2" type="pic"/>
          </p:nvPr>
        </p:nvSpPr>
        <p:spPr>
          <a:xfrm>
            <a:off x="3417343" y="934850"/>
            <a:ext cx="4630500" cy="2606700"/>
          </a:xfrm>
          <a:prstGeom prst="roundRect">
            <a:avLst>
              <a:gd fmla="val 1120" name="adj"/>
            </a:avLst>
          </a:prstGeom>
          <a:noFill/>
          <a:ln cap="flat" cmpd="sng" w="38100">
            <a:solidFill>
              <a:schemeClr val="lt1"/>
            </a:solidFill>
            <a:prstDash val="solid"/>
            <a:round/>
            <a:headEnd len="sm" w="sm" type="none"/>
            <a:tailEnd len="sm" w="sm" type="none"/>
          </a:ln>
        </p:spPr>
      </p:sp>
      <p:sp>
        <p:nvSpPr>
          <p:cNvPr id="297" name="Google Shape;297;p38"/>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98" name="Google Shape;298;p38"/>
          <p:cNvSpPr txBox="1"/>
          <p:nvPr>
            <p:ph idx="3"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99" name="Google Shape;299;p38"/>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
        <p:nvSpPr>
          <p:cNvPr id="300" name="Google Shape;300;p38"/>
          <p:cNvSpPr/>
          <p:nvPr>
            <p:ph idx="4" type="pic"/>
          </p:nvPr>
        </p:nvSpPr>
        <p:spPr>
          <a:xfrm>
            <a:off x="1109863" y="867000"/>
            <a:ext cx="1614000" cy="3409500"/>
          </a:xfrm>
          <a:prstGeom prst="roundRect">
            <a:avLst>
              <a:gd fmla="val 8265" name="adj"/>
            </a:avLst>
          </a:prstGeom>
          <a:noFill/>
          <a:ln cap="flat" cmpd="sng" w="38100">
            <a:solidFill>
              <a:schemeClr val="lt1"/>
            </a:solidFill>
            <a:prstDash val="solid"/>
            <a:round/>
            <a:headEnd len="sm" w="sm" type="none"/>
            <a:tailEnd len="sm" w="sm" type="none"/>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with header and footer" type="title">
  <p:cSld name="TITLE">
    <p:spTree>
      <p:nvGrpSpPr>
        <p:cNvPr id="305" name="Shape 305"/>
        <p:cNvGrpSpPr/>
        <p:nvPr/>
      </p:nvGrpSpPr>
      <p:grpSpPr>
        <a:xfrm>
          <a:off x="0" y="0"/>
          <a:ext cx="0" cy="0"/>
          <a:chOff x="0" y="0"/>
          <a:chExt cx="0" cy="0"/>
        </a:xfrm>
      </p:grpSpPr>
      <p:sp>
        <p:nvSpPr>
          <p:cNvPr id="306" name="Google Shape;306;p40"/>
          <p:cNvSpPr txBox="1"/>
          <p:nvPr>
            <p:ph idx="1" type="body"/>
          </p:nvPr>
        </p:nvSpPr>
        <p:spPr>
          <a:xfrm>
            <a:off x="228600" y="2856025"/>
            <a:ext cx="1889400" cy="670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07" name="Google Shape;307;p40"/>
          <p:cNvSpPr txBox="1"/>
          <p:nvPr>
            <p:ph idx="2" type="body"/>
          </p:nvPr>
        </p:nvSpPr>
        <p:spPr>
          <a:xfrm>
            <a:off x="228600" y="168075"/>
            <a:ext cx="1889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08" name="Google Shape;308;p40"/>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09" name="Google Shape;309;p40"/>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10" name="Google Shape;310;p40"/>
          <p:cNvSpPr txBox="1"/>
          <p:nvPr>
            <p:ph type="title"/>
          </p:nvPr>
        </p:nvSpPr>
        <p:spPr>
          <a:xfrm>
            <a:off x="228600" y="1909750"/>
            <a:ext cx="6232800" cy="946200"/>
          </a:xfrm>
          <a:prstGeom prst="rect">
            <a:avLst/>
          </a:prstGeom>
        </p:spPr>
        <p:txBody>
          <a:bodyPr anchorCtr="0" anchor="b"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311" name="Google Shape;311;p40"/>
          <p:cNvSpPr txBox="1"/>
          <p:nvPr>
            <p:ph idx="4" type="body"/>
          </p:nvPr>
        </p:nvSpPr>
        <p:spPr>
          <a:xfrm>
            <a:off x="2400300" y="2856025"/>
            <a:ext cx="1889400" cy="670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12" name="Google Shape;312;p40"/>
          <p:cNvSpPr txBox="1"/>
          <p:nvPr>
            <p:ph idx="5" type="body"/>
          </p:nvPr>
        </p:nvSpPr>
        <p:spPr>
          <a:xfrm>
            <a:off x="2400300" y="168075"/>
            <a:ext cx="1889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13" name="Google Shape;313;p40"/>
          <p:cNvSpPr txBox="1"/>
          <p:nvPr>
            <p:ph idx="6" type="body"/>
          </p:nvPr>
        </p:nvSpPr>
        <p:spPr>
          <a:xfrm>
            <a:off x="4572000" y="168075"/>
            <a:ext cx="1889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14" name="Google Shape;314;p40"/>
          <p:cNvSpPr txBox="1"/>
          <p:nvPr>
            <p:ph idx="7" type="body"/>
          </p:nvPr>
        </p:nvSpPr>
        <p:spPr>
          <a:xfrm>
            <a:off x="6743700" y="168075"/>
            <a:ext cx="1889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315" name="Google Shape;315;p40"/>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extLst>
    <p:ext uri="{DCECCB84-F9BA-43D5-87BE-67443E8EF086}">
      <p15:sldGuideLst>
        <p15:guide id="1" orient="horz" pos="1620">
          <p15:clr>
            <a:srgbClr val="E46962"/>
          </p15:clr>
        </p15:guide>
        <p15:guide id="2" pos="2880">
          <p15:clr>
            <a:srgbClr val="E46962"/>
          </p15:clr>
        </p15:guide>
        <p15:guide id="3" pos="144">
          <p15:clr>
            <a:srgbClr val="E46962"/>
          </p15:clr>
        </p15:guide>
        <p15:guide id="4" pos="1512">
          <p15:clr>
            <a:srgbClr val="E46962"/>
          </p15:clr>
        </p15:guide>
        <p15:guide id="5" pos="4248">
          <p15:clr>
            <a:srgbClr val="E46962"/>
          </p15:clr>
        </p15:guide>
        <p15:guide id="6" pos="5616">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1">
    <p:spTree>
      <p:nvGrpSpPr>
        <p:cNvPr id="316" name="Shape 316"/>
        <p:cNvGrpSpPr/>
        <p:nvPr/>
      </p:nvGrpSpPr>
      <p:grpSpPr>
        <a:xfrm>
          <a:off x="0" y="0"/>
          <a:ext cx="0" cy="0"/>
          <a:chOff x="0" y="0"/>
          <a:chExt cx="0" cy="0"/>
        </a:xfrm>
      </p:grpSpPr>
      <p:sp>
        <p:nvSpPr>
          <p:cNvPr id="317" name="Google Shape;317;p41"/>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18" name="Google Shape;318;p41"/>
          <p:cNvSpPr txBox="1"/>
          <p:nvPr>
            <p:ph type="title"/>
          </p:nvPr>
        </p:nvSpPr>
        <p:spPr>
          <a:xfrm>
            <a:off x="228600" y="1909750"/>
            <a:ext cx="6232800" cy="946200"/>
          </a:xfrm>
          <a:prstGeom prst="rect">
            <a:avLst/>
          </a:prstGeom>
        </p:spPr>
        <p:txBody>
          <a:bodyPr anchorCtr="0" anchor="b"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cxnSp>
        <p:nvCxnSpPr>
          <p:cNvPr id="319" name="Google Shape;319;p41"/>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320" name="Google Shape;320;p41"/>
          <p:cNvSpPr txBox="1"/>
          <p:nvPr>
            <p:ph idx="1" type="subTitle"/>
          </p:nvPr>
        </p:nvSpPr>
        <p:spPr>
          <a:xfrm>
            <a:off x="228600" y="2866225"/>
            <a:ext cx="6232800" cy="649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144">
          <p15:clr>
            <a:srgbClr val="E46962"/>
          </p15:clr>
        </p15:guide>
        <p15:guide id="4" pos="1512">
          <p15:clr>
            <a:srgbClr val="E46962"/>
          </p15:clr>
        </p15:guide>
        <p15:guide id="5" pos="4248">
          <p15:clr>
            <a:srgbClr val="E46962"/>
          </p15:clr>
        </p15:guide>
        <p15:guide id="6" pos="5616">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1_1">
    <p:spTree>
      <p:nvGrpSpPr>
        <p:cNvPr id="321" name="Shape 321"/>
        <p:cNvGrpSpPr/>
        <p:nvPr/>
      </p:nvGrpSpPr>
      <p:grpSpPr>
        <a:xfrm>
          <a:off x="0" y="0"/>
          <a:ext cx="0" cy="0"/>
          <a:chOff x="0" y="0"/>
          <a:chExt cx="0" cy="0"/>
        </a:xfrm>
      </p:grpSpPr>
      <p:sp>
        <p:nvSpPr>
          <p:cNvPr id="322" name="Google Shape;322;p42"/>
          <p:cNvSpPr txBox="1"/>
          <p:nvPr>
            <p:ph idx="1" type="body"/>
          </p:nvPr>
        </p:nvSpPr>
        <p:spPr>
          <a:xfrm>
            <a:off x="228600" y="2856025"/>
            <a:ext cx="1889400" cy="670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23" name="Google Shape;323;p42"/>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24" name="Google Shape;324;p42"/>
          <p:cNvSpPr txBox="1"/>
          <p:nvPr>
            <p:ph type="title"/>
          </p:nvPr>
        </p:nvSpPr>
        <p:spPr>
          <a:xfrm>
            <a:off x="228600" y="1909750"/>
            <a:ext cx="6232800" cy="946200"/>
          </a:xfrm>
          <a:prstGeom prst="rect">
            <a:avLst/>
          </a:prstGeom>
        </p:spPr>
        <p:txBody>
          <a:bodyPr anchorCtr="0" anchor="b"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cxnSp>
        <p:nvCxnSpPr>
          <p:cNvPr id="325" name="Google Shape;325;p42"/>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extLst>
    <p:ext uri="{DCECCB84-F9BA-43D5-87BE-67443E8EF086}">
      <p15:sldGuideLst>
        <p15:guide id="1" orient="horz" pos="1620">
          <p15:clr>
            <a:srgbClr val="E46962"/>
          </p15:clr>
        </p15:guide>
        <p15:guide id="2" pos="2880">
          <p15:clr>
            <a:srgbClr val="E46962"/>
          </p15:clr>
        </p15:guide>
        <p15:guide id="3" pos="144">
          <p15:clr>
            <a:srgbClr val="E46962"/>
          </p15:clr>
        </p15:guide>
        <p15:guide id="4" pos="1512">
          <p15:clr>
            <a:srgbClr val="E46962"/>
          </p15:clr>
        </p15:guide>
        <p15:guide id="5" pos="4248">
          <p15:clr>
            <a:srgbClr val="E46962"/>
          </p15:clr>
        </p15:guide>
        <p15:guide id="6" pos="5616">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dex" type="secHead">
  <p:cSld name="SECTION_HEADER">
    <p:spTree>
      <p:nvGrpSpPr>
        <p:cNvPr id="326" name="Shape 326"/>
        <p:cNvGrpSpPr/>
        <p:nvPr/>
      </p:nvGrpSpPr>
      <p:grpSpPr>
        <a:xfrm>
          <a:off x="0" y="0"/>
          <a:ext cx="0" cy="0"/>
          <a:chOff x="0" y="0"/>
          <a:chExt cx="0" cy="0"/>
        </a:xfrm>
      </p:grpSpPr>
      <p:sp>
        <p:nvSpPr>
          <p:cNvPr id="327" name="Google Shape;327;p43"/>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8" name="Google Shape;328;p43"/>
          <p:cNvSpPr txBox="1"/>
          <p:nvPr>
            <p:ph idx="1" type="subTitle"/>
          </p:nvPr>
        </p:nvSpPr>
        <p:spPr>
          <a:xfrm>
            <a:off x="228600" y="167750"/>
            <a:ext cx="5257800" cy="3105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29" name="Google Shape;329;p43"/>
          <p:cNvSpPr txBox="1"/>
          <p:nvPr>
            <p:ph idx="2"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330" name="Google Shape;330;p43"/>
          <p:cNvCxnSpPr/>
          <p:nvPr/>
        </p:nvCxnSpPr>
        <p:spPr>
          <a:xfrm>
            <a:off x="228600" y="478125"/>
            <a:ext cx="8686800" cy="0"/>
          </a:xfrm>
          <a:prstGeom prst="straightConnector1">
            <a:avLst/>
          </a:prstGeom>
          <a:noFill/>
          <a:ln cap="flat" cmpd="sng" w="9525">
            <a:solidFill>
              <a:schemeClr val="dk2"/>
            </a:solidFill>
            <a:prstDash val="solid"/>
            <a:round/>
            <a:headEnd len="med" w="med" type="none"/>
            <a:tailEnd len="med" w="med" type="none"/>
          </a:ln>
        </p:spPr>
      </p:cxnSp>
      <p:cxnSp>
        <p:nvCxnSpPr>
          <p:cNvPr id="331" name="Google Shape;331;p43"/>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extLst>
    <p:ext uri="{DCECCB84-F9BA-43D5-87BE-67443E8EF086}">
      <p15:sldGuideLst>
        <p15:guide id="1" pos="3456">
          <p15:clr>
            <a:srgbClr val="E46962"/>
          </p15:clr>
        </p15:guide>
        <p15:guide id="2" pos="4752">
          <p15:clr>
            <a:srgbClr val="E46962"/>
          </p15:clr>
        </p15:guide>
      </p15:sldGuideLst>
    </p:ext>
  </p:extLst>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ate sheet" type="tx">
  <p:cSld name="TITLE_AND_BODY">
    <p:spTree>
      <p:nvGrpSpPr>
        <p:cNvPr id="332" name="Shape 332"/>
        <p:cNvGrpSpPr/>
        <p:nvPr/>
      </p:nvGrpSpPr>
      <p:grpSpPr>
        <a:xfrm>
          <a:off x="0" y="0"/>
          <a:ext cx="0" cy="0"/>
          <a:chOff x="0" y="0"/>
          <a:chExt cx="0" cy="0"/>
        </a:xfrm>
      </p:grpSpPr>
      <p:sp>
        <p:nvSpPr>
          <p:cNvPr id="333" name="Google Shape;333;p44"/>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34" name="Google Shape;334;p44"/>
          <p:cNvSpPr txBox="1"/>
          <p:nvPr>
            <p:ph type="title"/>
          </p:nvPr>
        </p:nvSpPr>
        <p:spPr>
          <a:xfrm>
            <a:off x="229450" y="164350"/>
            <a:ext cx="8686800" cy="485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5" name="Google Shape;335;p44"/>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36" name="Google Shape;336;p44"/>
          <p:cNvSpPr txBox="1"/>
          <p:nvPr>
            <p:ph idx="2" type="subTitle"/>
          </p:nvPr>
        </p:nvSpPr>
        <p:spPr>
          <a:xfrm>
            <a:off x="228600" y="1213525"/>
            <a:ext cx="27282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37" name="Google Shape;337;p44"/>
          <p:cNvSpPr txBox="1"/>
          <p:nvPr>
            <p:ph idx="3" type="subTitle"/>
          </p:nvPr>
        </p:nvSpPr>
        <p:spPr>
          <a:xfrm>
            <a:off x="3207900" y="1213525"/>
            <a:ext cx="27282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38" name="Google Shape;338;p44"/>
          <p:cNvSpPr txBox="1"/>
          <p:nvPr>
            <p:ph idx="4" type="subTitle"/>
          </p:nvPr>
        </p:nvSpPr>
        <p:spPr>
          <a:xfrm>
            <a:off x="6187200" y="1213525"/>
            <a:ext cx="27282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cxnSp>
        <p:nvCxnSpPr>
          <p:cNvPr id="339" name="Google Shape;339;p44"/>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with footer" type="twoColTx">
  <p:cSld name="TITLE_AND_TWO_COLUMNS">
    <p:spTree>
      <p:nvGrpSpPr>
        <p:cNvPr id="340" name="Shape 340"/>
        <p:cNvGrpSpPr/>
        <p:nvPr/>
      </p:nvGrpSpPr>
      <p:grpSpPr>
        <a:xfrm>
          <a:off x="0" y="0"/>
          <a:ext cx="0" cy="0"/>
          <a:chOff x="0" y="0"/>
          <a:chExt cx="0" cy="0"/>
        </a:xfrm>
      </p:grpSpPr>
      <p:sp>
        <p:nvSpPr>
          <p:cNvPr id="341" name="Google Shape;341;p45"/>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42" name="Google Shape;342;p45"/>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3" name="Google Shape;343;p45"/>
          <p:cNvSpPr txBox="1"/>
          <p:nvPr>
            <p:ph idx="1" type="body"/>
          </p:nvPr>
        </p:nvSpPr>
        <p:spPr>
          <a:xfrm>
            <a:off x="2294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44" name="Google Shape;344;p45"/>
          <p:cNvSpPr txBox="1"/>
          <p:nvPr>
            <p:ph idx="2" type="subTitle"/>
          </p:nvPr>
        </p:nvSpPr>
        <p:spPr>
          <a:xfrm>
            <a:off x="2294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45" name="Google Shape;345;p45"/>
          <p:cNvSpPr txBox="1"/>
          <p:nvPr>
            <p:ph idx="3" type="body"/>
          </p:nvPr>
        </p:nvSpPr>
        <p:spPr>
          <a:xfrm>
            <a:off x="315580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46" name="Google Shape;346;p45"/>
          <p:cNvSpPr txBox="1"/>
          <p:nvPr>
            <p:ph idx="4" type="subTitle"/>
          </p:nvPr>
        </p:nvSpPr>
        <p:spPr>
          <a:xfrm>
            <a:off x="315580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47" name="Google Shape;347;p45"/>
          <p:cNvSpPr txBox="1"/>
          <p:nvPr>
            <p:ph idx="5" type="body"/>
          </p:nvPr>
        </p:nvSpPr>
        <p:spPr>
          <a:xfrm>
            <a:off x="60821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48" name="Google Shape;348;p45"/>
          <p:cNvSpPr txBox="1"/>
          <p:nvPr>
            <p:ph idx="6" type="subTitle"/>
          </p:nvPr>
        </p:nvSpPr>
        <p:spPr>
          <a:xfrm>
            <a:off x="60821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49" name="Google Shape;349;p45"/>
          <p:cNvSpPr txBox="1"/>
          <p:nvPr>
            <p:ph idx="7"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350" name="Google Shape;350;p45"/>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ITLE_AND_TWO_COLUMNS_1">
    <p:spTree>
      <p:nvGrpSpPr>
        <p:cNvPr id="351" name="Shape 351"/>
        <p:cNvGrpSpPr/>
        <p:nvPr/>
      </p:nvGrpSpPr>
      <p:grpSpPr>
        <a:xfrm>
          <a:off x="0" y="0"/>
          <a:ext cx="0" cy="0"/>
          <a:chOff x="0" y="0"/>
          <a:chExt cx="0" cy="0"/>
        </a:xfrm>
      </p:grpSpPr>
      <p:sp>
        <p:nvSpPr>
          <p:cNvPr id="352" name="Google Shape;352;p46"/>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53" name="Google Shape;353;p46"/>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54" name="Google Shape;354;p46"/>
          <p:cNvSpPr txBox="1"/>
          <p:nvPr>
            <p:ph idx="1" type="body"/>
          </p:nvPr>
        </p:nvSpPr>
        <p:spPr>
          <a:xfrm>
            <a:off x="2294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55" name="Google Shape;355;p46"/>
          <p:cNvSpPr txBox="1"/>
          <p:nvPr>
            <p:ph idx="2" type="subTitle"/>
          </p:nvPr>
        </p:nvSpPr>
        <p:spPr>
          <a:xfrm>
            <a:off x="2294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56" name="Google Shape;356;p46"/>
          <p:cNvSpPr txBox="1"/>
          <p:nvPr>
            <p:ph idx="3" type="body"/>
          </p:nvPr>
        </p:nvSpPr>
        <p:spPr>
          <a:xfrm>
            <a:off x="315580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57" name="Google Shape;357;p46"/>
          <p:cNvSpPr txBox="1"/>
          <p:nvPr>
            <p:ph idx="4" type="subTitle"/>
          </p:nvPr>
        </p:nvSpPr>
        <p:spPr>
          <a:xfrm>
            <a:off x="315580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58" name="Google Shape;358;p46"/>
          <p:cNvSpPr txBox="1"/>
          <p:nvPr>
            <p:ph idx="5" type="body"/>
          </p:nvPr>
        </p:nvSpPr>
        <p:spPr>
          <a:xfrm>
            <a:off x="60821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59" name="Google Shape;359;p46"/>
          <p:cNvSpPr txBox="1"/>
          <p:nvPr>
            <p:ph idx="6" type="subTitle"/>
          </p:nvPr>
        </p:nvSpPr>
        <p:spPr>
          <a:xfrm>
            <a:off x="60821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cxnSp>
        <p:nvCxnSpPr>
          <p:cNvPr id="360" name="Google Shape;360;p46"/>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TITLE_AND_TWO_COLUMNS_1_2">
    <p:spTree>
      <p:nvGrpSpPr>
        <p:cNvPr id="361" name="Shape 361"/>
        <p:cNvGrpSpPr/>
        <p:nvPr/>
      </p:nvGrpSpPr>
      <p:grpSpPr>
        <a:xfrm>
          <a:off x="0" y="0"/>
          <a:ext cx="0" cy="0"/>
          <a:chOff x="0" y="0"/>
          <a:chExt cx="0" cy="0"/>
        </a:xfrm>
      </p:grpSpPr>
      <p:sp>
        <p:nvSpPr>
          <p:cNvPr id="362" name="Google Shape;362;p47"/>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63" name="Google Shape;363;p47"/>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cxnSp>
        <p:nvCxnSpPr>
          <p:cNvPr id="364" name="Google Shape;364;p47"/>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365" name="Google Shape;365;p47"/>
          <p:cNvSpPr txBox="1"/>
          <p:nvPr>
            <p:ph idx="1" type="body"/>
          </p:nvPr>
        </p:nvSpPr>
        <p:spPr>
          <a:xfrm>
            <a:off x="24003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66" name="Google Shape;366;p47"/>
          <p:cNvSpPr txBox="1"/>
          <p:nvPr>
            <p:ph idx="2" type="body"/>
          </p:nvPr>
        </p:nvSpPr>
        <p:spPr>
          <a:xfrm>
            <a:off x="2286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67" name="Google Shape;367;p47"/>
          <p:cNvSpPr txBox="1"/>
          <p:nvPr>
            <p:ph idx="3" type="body"/>
          </p:nvPr>
        </p:nvSpPr>
        <p:spPr>
          <a:xfrm>
            <a:off x="45720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68" name="Google Shape;368;p47"/>
          <p:cNvSpPr txBox="1"/>
          <p:nvPr>
            <p:ph idx="4" type="body"/>
          </p:nvPr>
        </p:nvSpPr>
        <p:spPr>
          <a:xfrm>
            <a:off x="67437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69" name="Google Shape;369;p47"/>
          <p:cNvSpPr txBox="1"/>
          <p:nvPr>
            <p:ph idx="5" type="subTitle"/>
          </p:nvPr>
        </p:nvSpPr>
        <p:spPr>
          <a:xfrm>
            <a:off x="229450" y="2123775"/>
            <a:ext cx="18894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70" name="Google Shape;370;p47"/>
          <p:cNvSpPr txBox="1"/>
          <p:nvPr>
            <p:ph idx="6" type="subTitle"/>
          </p:nvPr>
        </p:nvSpPr>
        <p:spPr>
          <a:xfrm>
            <a:off x="2400300" y="2123775"/>
            <a:ext cx="18894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71" name="Google Shape;371;p47"/>
          <p:cNvSpPr txBox="1"/>
          <p:nvPr>
            <p:ph idx="7" type="subTitle"/>
          </p:nvPr>
        </p:nvSpPr>
        <p:spPr>
          <a:xfrm>
            <a:off x="4572000" y="2123775"/>
            <a:ext cx="18894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72" name="Google Shape;372;p47"/>
          <p:cNvSpPr txBox="1"/>
          <p:nvPr>
            <p:ph idx="8" type="subTitle"/>
          </p:nvPr>
        </p:nvSpPr>
        <p:spPr>
          <a:xfrm>
            <a:off x="6743700" y="2123775"/>
            <a:ext cx="18894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TITLE_AND_TWO_COLUMNS_1_2_1">
    <p:spTree>
      <p:nvGrpSpPr>
        <p:cNvPr id="373" name="Shape 373"/>
        <p:cNvGrpSpPr/>
        <p:nvPr/>
      </p:nvGrpSpPr>
      <p:grpSpPr>
        <a:xfrm>
          <a:off x="0" y="0"/>
          <a:ext cx="0" cy="0"/>
          <a:chOff x="0" y="0"/>
          <a:chExt cx="0" cy="0"/>
        </a:xfrm>
      </p:grpSpPr>
      <p:sp>
        <p:nvSpPr>
          <p:cNvPr id="374" name="Google Shape;374;p48"/>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75" name="Google Shape;375;p48"/>
          <p:cNvSpPr txBox="1"/>
          <p:nvPr>
            <p:ph type="title"/>
          </p:nvPr>
        </p:nvSpPr>
        <p:spPr>
          <a:xfrm>
            <a:off x="229450" y="164350"/>
            <a:ext cx="5541900" cy="1834200"/>
          </a:xfrm>
          <a:prstGeom prst="rect">
            <a:avLst/>
          </a:prstGeom>
        </p:spPr>
        <p:txBody>
          <a:bodyPr anchorCtr="0" anchor="t"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cxnSp>
        <p:nvCxnSpPr>
          <p:cNvPr id="376" name="Google Shape;376;p48"/>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377" name="Google Shape;377;p48"/>
          <p:cNvSpPr txBox="1"/>
          <p:nvPr>
            <p:ph idx="1" type="body"/>
          </p:nvPr>
        </p:nvSpPr>
        <p:spPr>
          <a:xfrm>
            <a:off x="228600" y="2448075"/>
            <a:ext cx="55419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78" name="Google Shape;378;p48"/>
          <p:cNvSpPr txBox="1"/>
          <p:nvPr>
            <p:ph idx="2" type="subTitle"/>
          </p:nvPr>
        </p:nvSpPr>
        <p:spPr>
          <a:xfrm>
            <a:off x="228600" y="1798275"/>
            <a:ext cx="5541900" cy="649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ITLE_AND_TWO_COLUMNS_1_1">
    <p:spTree>
      <p:nvGrpSpPr>
        <p:cNvPr id="379" name="Shape 379"/>
        <p:cNvGrpSpPr/>
        <p:nvPr/>
      </p:nvGrpSpPr>
      <p:grpSpPr>
        <a:xfrm>
          <a:off x="0" y="0"/>
          <a:ext cx="0" cy="0"/>
          <a:chOff x="0" y="0"/>
          <a:chExt cx="0" cy="0"/>
        </a:xfrm>
      </p:grpSpPr>
      <p:sp>
        <p:nvSpPr>
          <p:cNvPr id="380" name="Google Shape;380;p49"/>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81" name="Google Shape;381;p49"/>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2" name="Google Shape;382;p49"/>
          <p:cNvSpPr txBox="1"/>
          <p:nvPr>
            <p:ph idx="1" type="body"/>
          </p:nvPr>
        </p:nvSpPr>
        <p:spPr>
          <a:xfrm>
            <a:off x="229450" y="3455950"/>
            <a:ext cx="4061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83" name="Google Shape;383;p49"/>
          <p:cNvSpPr txBox="1"/>
          <p:nvPr>
            <p:ph idx="2" type="subTitle"/>
          </p:nvPr>
        </p:nvSpPr>
        <p:spPr>
          <a:xfrm>
            <a:off x="229450" y="3127850"/>
            <a:ext cx="4061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cxnSp>
        <p:nvCxnSpPr>
          <p:cNvPr id="384" name="Google Shape;384;p49"/>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385" name="Google Shape;385;p49"/>
          <p:cNvSpPr txBox="1"/>
          <p:nvPr>
            <p:ph idx="3" type="body"/>
          </p:nvPr>
        </p:nvSpPr>
        <p:spPr>
          <a:xfrm>
            <a:off x="4573675" y="3455950"/>
            <a:ext cx="4061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86" name="Google Shape;386;p49"/>
          <p:cNvSpPr txBox="1"/>
          <p:nvPr>
            <p:ph idx="4" type="subTitle"/>
          </p:nvPr>
        </p:nvSpPr>
        <p:spPr>
          <a:xfrm>
            <a:off x="4573675" y="3127850"/>
            <a:ext cx="4061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ody text">
  <p:cSld name="CUSTOM_3">
    <p:spTree>
      <p:nvGrpSpPr>
        <p:cNvPr id="387" name="Shape 387"/>
        <p:cNvGrpSpPr/>
        <p:nvPr/>
      </p:nvGrpSpPr>
      <p:grpSpPr>
        <a:xfrm>
          <a:off x="0" y="0"/>
          <a:ext cx="0" cy="0"/>
          <a:chOff x="0" y="0"/>
          <a:chExt cx="0" cy="0"/>
        </a:xfrm>
      </p:grpSpPr>
      <p:sp>
        <p:nvSpPr>
          <p:cNvPr id="388" name="Google Shape;388;p50"/>
          <p:cNvSpPr txBox="1"/>
          <p:nvPr>
            <p:ph idx="1" type="body"/>
          </p:nvPr>
        </p:nvSpPr>
        <p:spPr>
          <a:xfrm>
            <a:off x="5095525" y="922175"/>
            <a:ext cx="3440100" cy="12549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89" name="Google Shape;389;p50"/>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0" name="Google Shape;390;p50"/>
          <p:cNvSpPr txBox="1"/>
          <p:nvPr>
            <p:ph idx="2" type="body"/>
          </p:nvPr>
        </p:nvSpPr>
        <p:spPr>
          <a:xfrm>
            <a:off x="5095525" y="2801100"/>
            <a:ext cx="3440100" cy="8139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91" name="Google Shape;391;p50"/>
          <p:cNvSpPr txBox="1"/>
          <p:nvPr>
            <p:ph idx="3" type="body"/>
          </p:nvPr>
        </p:nvSpPr>
        <p:spPr>
          <a:xfrm>
            <a:off x="5095525" y="4013575"/>
            <a:ext cx="3440100" cy="5370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92" name="Google Shape;392;p50"/>
          <p:cNvSpPr txBox="1"/>
          <p:nvPr>
            <p:ph idx="4"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393" name="Google Shape;393;p50"/>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type="titleOnly">
  <p:cSld name="TITLE_ONLY">
    <p:spTree>
      <p:nvGrpSpPr>
        <p:cNvPr id="394" name="Shape 394"/>
        <p:cNvGrpSpPr/>
        <p:nvPr/>
      </p:nvGrpSpPr>
      <p:grpSpPr>
        <a:xfrm>
          <a:off x="0" y="0"/>
          <a:ext cx="0" cy="0"/>
          <a:chOff x="0" y="0"/>
          <a:chExt cx="0" cy="0"/>
        </a:xfrm>
      </p:grpSpPr>
      <p:sp>
        <p:nvSpPr>
          <p:cNvPr id="395" name="Google Shape;395;p51"/>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6" name="Google Shape;396;p51"/>
          <p:cNvSpPr txBox="1"/>
          <p:nvPr>
            <p:ph type="title"/>
          </p:nvPr>
        </p:nvSpPr>
        <p:spPr>
          <a:xfrm>
            <a:off x="229450" y="164350"/>
            <a:ext cx="8686800" cy="3383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7" name="Google Shape;397;p51"/>
          <p:cNvSpPr txBox="1"/>
          <p:nvPr>
            <p:ph idx="1" type="body"/>
          </p:nvPr>
        </p:nvSpPr>
        <p:spPr>
          <a:xfrm>
            <a:off x="228600"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98" name="Google Shape;398;p51"/>
          <p:cNvSpPr txBox="1"/>
          <p:nvPr>
            <p:ph idx="2" type="body"/>
          </p:nvPr>
        </p:nvSpPr>
        <p:spPr>
          <a:xfrm>
            <a:off x="2400300"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99" name="Google Shape;399;p51"/>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00" name="Google Shape;400;p51"/>
          <p:cNvSpPr txBox="1"/>
          <p:nvPr>
            <p:ph idx="4" type="body"/>
          </p:nvPr>
        </p:nvSpPr>
        <p:spPr>
          <a:xfrm>
            <a:off x="6743700"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01" name="Google Shape;401;p51"/>
          <p:cNvSpPr txBox="1"/>
          <p:nvPr>
            <p:ph idx="5" type="body"/>
          </p:nvPr>
        </p:nvSpPr>
        <p:spPr>
          <a:xfrm>
            <a:off x="4572000"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402" name="Google Shape;402;p51"/>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 text">
  <p:cSld name="TITLE_ONLY_1">
    <p:spTree>
      <p:nvGrpSpPr>
        <p:cNvPr id="403" name="Shape 403"/>
        <p:cNvGrpSpPr/>
        <p:nvPr/>
      </p:nvGrpSpPr>
      <p:grpSpPr>
        <a:xfrm>
          <a:off x="0" y="0"/>
          <a:ext cx="0" cy="0"/>
          <a:chOff x="0" y="0"/>
          <a:chExt cx="0" cy="0"/>
        </a:xfrm>
      </p:grpSpPr>
      <p:sp>
        <p:nvSpPr>
          <p:cNvPr id="404" name="Google Shape;404;p52"/>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05" name="Google Shape;405;p52"/>
          <p:cNvSpPr txBox="1"/>
          <p:nvPr>
            <p:ph idx="1" type="body"/>
          </p:nvPr>
        </p:nvSpPr>
        <p:spPr>
          <a:xfrm>
            <a:off x="370100"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06" name="Google Shape;406;p52"/>
          <p:cNvSpPr txBox="1"/>
          <p:nvPr>
            <p:ph idx="2" type="body"/>
          </p:nvPr>
        </p:nvSpPr>
        <p:spPr>
          <a:xfrm>
            <a:off x="2541453"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07" name="Google Shape;407;p52"/>
          <p:cNvSpPr txBox="1"/>
          <p:nvPr>
            <p:ph idx="3" type="body"/>
          </p:nvPr>
        </p:nvSpPr>
        <p:spPr>
          <a:xfrm>
            <a:off x="4713154"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08" name="Google Shape;408;p52"/>
          <p:cNvSpPr txBox="1"/>
          <p:nvPr>
            <p:ph idx="4" type="body"/>
          </p:nvPr>
        </p:nvSpPr>
        <p:spPr>
          <a:xfrm>
            <a:off x="6884852"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09" name="Google Shape;409;p52"/>
          <p:cNvSpPr txBox="1"/>
          <p:nvPr>
            <p:ph idx="5" type="subTitle"/>
          </p:nvPr>
        </p:nvSpPr>
        <p:spPr>
          <a:xfrm>
            <a:off x="370100" y="4953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10" name="Google Shape;410;p52"/>
          <p:cNvSpPr txBox="1"/>
          <p:nvPr>
            <p:ph idx="6" type="subTitle"/>
          </p:nvPr>
        </p:nvSpPr>
        <p:spPr>
          <a:xfrm>
            <a:off x="2541450" y="4953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11" name="Google Shape;411;p52"/>
          <p:cNvSpPr txBox="1"/>
          <p:nvPr>
            <p:ph idx="7" type="subTitle"/>
          </p:nvPr>
        </p:nvSpPr>
        <p:spPr>
          <a:xfrm>
            <a:off x="4712800" y="4953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12" name="Google Shape;412;p52"/>
          <p:cNvSpPr txBox="1"/>
          <p:nvPr>
            <p:ph idx="8" type="subTitle"/>
          </p:nvPr>
        </p:nvSpPr>
        <p:spPr>
          <a:xfrm>
            <a:off x="6884150" y="4953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13" name="Google Shape;413;p52"/>
          <p:cNvSpPr txBox="1"/>
          <p:nvPr>
            <p:ph idx="9"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414" name="Google Shape;414;p52"/>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_ONLY_1_1">
    <p:spTree>
      <p:nvGrpSpPr>
        <p:cNvPr id="415" name="Shape 415"/>
        <p:cNvGrpSpPr/>
        <p:nvPr/>
      </p:nvGrpSpPr>
      <p:grpSpPr>
        <a:xfrm>
          <a:off x="0" y="0"/>
          <a:ext cx="0" cy="0"/>
          <a:chOff x="0" y="0"/>
          <a:chExt cx="0" cy="0"/>
        </a:xfrm>
      </p:grpSpPr>
      <p:sp>
        <p:nvSpPr>
          <p:cNvPr id="416" name="Google Shape;416;p53"/>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17" name="Google Shape;417;p53"/>
          <p:cNvSpPr txBox="1"/>
          <p:nvPr>
            <p:ph idx="1" type="subTitle"/>
          </p:nvPr>
        </p:nvSpPr>
        <p:spPr>
          <a:xfrm>
            <a:off x="1456800" y="17907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18" name="Google Shape;418;p53"/>
          <p:cNvSpPr txBox="1"/>
          <p:nvPr>
            <p:ph idx="2" type="subTitle"/>
          </p:nvPr>
        </p:nvSpPr>
        <p:spPr>
          <a:xfrm>
            <a:off x="3628150" y="17907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19" name="Google Shape;419;p53"/>
          <p:cNvSpPr txBox="1"/>
          <p:nvPr>
            <p:ph idx="3" type="subTitle"/>
          </p:nvPr>
        </p:nvSpPr>
        <p:spPr>
          <a:xfrm>
            <a:off x="5799500" y="17907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20" name="Google Shape;420;p53"/>
          <p:cNvSpPr txBox="1"/>
          <p:nvPr>
            <p:ph idx="4" type="subTitle"/>
          </p:nvPr>
        </p:nvSpPr>
        <p:spPr>
          <a:xfrm>
            <a:off x="5799500" y="3234832"/>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cxnSp>
        <p:nvCxnSpPr>
          <p:cNvPr id="421" name="Google Shape;421;p53"/>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422" name="Google Shape;422;p53"/>
          <p:cNvSpPr txBox="1"/>
          <p:nvPr>
            <p:ph idx="5" type="subTitle"/>
          </p:nvPr>
        </p:nvSpPr>
        <p:spPr>
          <a:xfrm>
            <a:off x="1456800" y="3234832"/>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23" name="Google Shape;423;p53"/>
          <p:cNvSpPr txBox="1"/>
          <p:nvPr>
            <p:ph idx="6" type="subTitle"/>
          </p:nvPr>
        </p:nvSpPr>
        <p:spPr>
          <a:xfrm>
            <a:off x="3628150" y="3234832"/>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24" name="Google Shape;424;p53"/>
          <p:cNvSpPr txBox="1"/>
          <p:nvPr>
            <p:ph type="title"/>
          </p:nvPr>
        </p:nvSpPr>
        <p:spPr>
          <a:xfrm>
            <a:off x="229450" y="332175"/>
            <a:ext cx="8686800" cy="8745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V">
  <p:cSld name="CUSTOM_5">
    <p:spTree>
      <p:nvGrpSpPr>
        <p:cNvPr id="425" name="Shape 425"/>
        <p:cNvGrpSpPr/>
        <p:nvPr/>
      </p:nvGrpSpPr>
      <p:grpSpPr>
        <a:xfrm>
          <a:off x="0" y="0"/>
          <a:ext cx="0" cy="0"/>
          <a:chOff x="0" y="0"/>
          <a:chExt cx="0" cy="0"/>
        </a:xfrm>
      </p:grpSpPr>
      <p:sp>
        <p:nvSpPr>
          <p:cNvPr id="426" name="Google Shape;426;p54"/>
          <p:cNvSpPr txBox="1"/>
          <p:nvPr>
            <p:ph idx="1" type="body"/>
          </p:nvPr>
        </p:nvSpPr>
        <p:spPr>
          <a:xfrm>
            <a:off x="24003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27" name="Google Shape;427;p54"/>
          <p:cNvSpPr txBox="1"/>
          <p:nvPr>
            <p:ph idx="2" type="body"/>
          </p:nvPr>
        </p:nvSpPr>
        <p:spPr>
          <a:xfrm>
            <a:off x="2286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28" name="Google Shape;428;p54"/>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29" name="Google Shape;429;p54"/>
          <p:cNvSpPr txBox="1"/>
          <p:nvPr>
            <p:ph type="title"/>
          </p:nvPr>
        </p:nvSpPr>
        <p:spPr>
          <a:xfrm>
            <a:off x="229450" y="332175"/>
            <a:ext cx="8686800" cy="8745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430" name="Google Shape;430;p54"/>
          <p:cNvSpPr txBox="1"/>
          <p:nvPr>
            <p:ph idx="3" type="body"/>
          </p:nvPr>
        </p:nvSpPr>
        <p:spPr>
          <a:xfrm>
            <a:off x="45720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31" name="Google Shape;431;p54"/>
          <p:cNvSpPr txBox="1"/>
          <p:nvPr>
            <p:ph idx="4" type="body"/>
          </p:nvPr>
        </p:nvSpPr>
        <p:spPr>
          <a:xfrm>
            <a:off x="67437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32" name="Google Shape;432;p54"/>
          <p:cNvSpPr txBox="1"/>
          <p:nvPr>
            <p:ph idx="5" type="subTitle"/>
          </p:nvPr>
        </p:nvSpPr>
        <p:spPr>
          <a:xfrm>
            <a:off x="4572000" y="1585625"/>
            <a:ext cx="4061100" cy="649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33" name="Google Shape;433;p54"/>
          <p:cNvSpPr txBox="1"/>
          <p:nvPr>
            <p:ph idx="6" type="subTitle"/>
          </p:nvPr>
        </p:nvSpPr>
        <p:spPr>
          <a:xfrm>
            <a:off x="228600" y="1585625"/>
            <a:ext cx="4061100" cy="649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34" name="Google Shape;434;p54"/>
          <p:cNvSpPr txBox="1"/>
          <p:nvPr>
            <p:ph idx="7"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435" name="Google Shape;435;p54"/>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with footer">
  <p:cSld name="CUSTOM">
    <p:bg>
      <p:bgPr>
        <a:solidFill>
          <a:schemeClr val="dk1"/>
        </a:solidFill>
      </p:bgPr>
    </p:bg>
    <p:spTree>
      <p:nvGrpSpPr>
        <p:cNvPr id="436" name="Shape 436"/>
        <p:cNvGrpSpPr/>
        <p:nvPr/>
      </p:nvGrpSpPr>
      <p:grpSpPr>
        <a:xfrm>
          <a:off x="0" y="0"/>
          <a:ext cx="0" cy="0"/>
          <a:chOff x="0" y="0"/>
          <a:chExt cx="0" cy="0"/>
        </a:xfrm>
      </p:grpSpPr>
      <p:sp>
        <p:nvSpPr>
          <p:cNvPr id="437" name="Google Shape;437;p55"/>
          <p:cNvSpPr txBox="1"/>
          <p:nvPr>
            <p:ph type="title"/>
          </p:nvPr>
        </p:nvSpPr>
        <p:spPr>
          <a:xfrm>
            <a:off x="225750" y="369625"/>
            <a:ext cx="8692500" cy="4314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38" name="Google Shape;438;p55"/>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439" name="Google Shape;439;p55"/>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lt1"/>
              </a:buClr>
              <a:buSzPts val="900"/>
              <a:buChar char="●"/>
              <a:defRPr>
                <a:solidFill>
                  <a:schemeClr val="lt1"/>
                </a:solidFill>
              </a:defRPr>
            </a:lvl1pPr>
            <a:lvl2pPr indent="-285750" lvl="1" marL="914400">
              <a:spcBef>
                <a:spcPts val="0"/>
              </a:spcBef>
              <a:spcAft>
                <a:spcPts val="0"/>
              </a:spcAft>
              <a:buClr>
                <a:schemeClr val="lt1"/>
              </a:buClr>
              <a:buSzPts val="900"/>
              <a:buChar char="○"/>
              <a:defRPr>
                <a:solidFill>
                  <a:schemeClr val="lt1"/>
                </a:solidFill>
              </a:defRPr>
            </a:lvl2pPr>
            <a:lvl3pPr indent="-285750" lvl="2" marL="1371600">
              <a:spcBef>
                <a:spcPts val="0"/>
              </a:spcBef>
              <a:spcAft>
                <a:spcPts val="0"/>
              </a:spcAft>
              <a:buClr>
                <a:schemeClr val="lt1"/>
              </a:buClr>
              <a:buSzPts val="900"/>
              <a:buChar char="■"/>
              <a:defRPr>
                <a:solidFill>
                  <a:schemeClr val="lt1"/>
                </a:solidFill>
              </a:defRPr>
            </a:lvl3pPr>
            <a:lvl4pPr indent="-285750" lvl="3" marL="1828800">
              <a:spcBef>
                <a:spcPts val="0"/>
              </a:spcBef>
              <a:spcAft>
                <a:spcPts val="0"/>
              </a:spcAft>
              <a:buClr>
                <a:schemeClr val="lt1"/>
              </a:buClr>
              <a:buSzPts val="900"/>
              <a:buChar char="●"/>
              <a:defRPr>
                <a:solidFill>
                  <a:schemeClr val="lt1"/>
                </a:solidFill>
              </a:defRPr>
            </a:lvl4pPr>
            <a:lvl5pPr indent="-285750" lvl="4" marL="2286000">
              <a:spcBef>
                <a:spcPts val="0"/>
              </a:spcBef>
              <a:spcAft>
                <a:spcPts val="0"/>
              </a:spcAft>
              <a:buClr>
                <a:schemeClr val="lt1"/>
              </a:buClr>
              <a:buSzPts val="900"/>
              <a:buChar char="○"/>
              <a:defRPr>
                <a:solidFill>
                  <a:schemeClr val="lt1"/>
                </a:solidFill>
              </a:defRPr>
            </a:lvl5pPr>
            <a:lvl6pPr indent="-285750" lvl="5" marL="2743200">
              <a:spcBef>
                <a:spcPts val="0"/>
              </a:spcBef>
              <a:spcAft>
                <a:spcPts val="0"/>
              </a:spcAft>
              <a:buClr>
                <a:schemeClr val="lt1"/>
              </a:buClr>
              <a:buSzPts val="9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85750" lvl="7" marL="3657600">
              <a:spcBef>
                <a:spcPts val="0"/>
              </a:spcBef>
              <a:spcAft>
                <a:spcPts val="0"/>
              </a:spcAft>
              <a:buClr>
                <a:schemeClr val="lt1"/>
              </a:buClr>
              <a:buSzPts val="900"/>
              <a:buChar char="○"/>
              <a:defRPr>
                <a:solidFill>
                  <a:schemeClr val="lt1"/>
                </a:solidFill>
              </a:defRPr>
            </a:lvl8pPr>
            <a:lvl9pPr indent="-285750" lvl="8" marL="4114800">
              <a:spcBef>
                <a:spcPts val="0"/>
              </a:spcBef>
              <a:spcAft>
                <a:spcPts val="0"/>
              </a:spcAft>
              <a:buClr>
                <a:schemeClr val="lt1"/>
              </a:buClr>
              <a:buSzPts val="900"/>
              <a:buChar char="■"/>
              <a:defRPr>
                <a:solidFill>
                  <a:schemeClr val="lt1"/>
                </a:solidFill>
              </a:defRPr>
            </a:lvl9pPr>
          </a:lstStyle>
          <a:p/>
        </p:txBody>
      </p:sp>
      <p:cxnSp>
        <p:nvCxnSpPr>
          <p:cNvPr id="440" name="Google Shape;440;p55"/>
          <p:cNvCxnSpPr/>
          <p:nvPr/>
        </p:nvCxnSpPr>
        <p:spPr>
          <a:xfrm flipH="1" rot="10800000">
            <a:off x="225750" y="4678950"/>
            <a:ext cx="8692500" cy="5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main point">
  <p:cSld name="CUSTOM_10">
    <p:bg>
      <p:bgPr>
        <a:solidFill>
          <a:schemeClr val="dk1"/>
        </a:solidFill>
      </p:bgPr>
    </p:bg>
    <p:spTree>
      <p:nvGrpSpPr>
        <p:cNvPr id="441" name="Shape 441"/>
        <p:cNvGrpSpPr/>
        <p:nvPr/>
      </p:nvGrpSpPr>
      <p:grpSpPr>
        <a:xfrm>
          <a:off x="0" y="0"/>
          <a:ext cx="0" cy="0"/>
          <a:chOff x="0" y="0"/>
          <a:chExt cx="0" cy="0"/>
        </a:xfrm>
      </p:grpSpPr>
      <p:sp>
        <p:nvSpPr>
          <p:cNvPr id="442" name="Google Shape;442;p56"/>
          <p:cNvSpPr txBox="1"/>
          <p:nvPr>
            <p:ph type="title"/>
          </p:nvPr>
        </p:nvSpPr>
        <p:spPr>
          <a:xfrm>
            <a:off x="225750" y="369625"/>
            <a:ext cx="8692500" cy="4314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43" name="Google Shape;443;p56"/>
          <p:cNvSpPr txBox="1"/>
          <p:nvPr>
            <p:ph idx="2"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44" name="Google Shape;444;p56"/>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cxnSp>
        <p:nvCxnSpPr>
          <p:cNvPr id="445" name="Google Shape;445;p56"/>
          <p:cNvCxnSpPr/>
          <p:nvPr/>
        </p:nvCxnSpPr>
        <p:spPr>
          <a:xfrm flipH="1" rot="10800000">
            <a:off x="225750" y="4678950"/>
            <a:ext cx="8692500" cy="5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6">
    <p:bg>
      <p:bgPr>
        <a:solidFill>
          <a:schemeClr val="dk1"/>
        </a:solidFill>
      </p:bgPr>
    </p:bg>
    <p:spTree>
      <p:nvGrpSpPr>
        <p:cNvPr id="446" name="Shape 446"/>
        <p:cNvGrpSpPr/>
        <p:nvPr/>
      </p:nvGrpSpPr>
      <p:grpSpPr>
        <a:xfrm>
          <a:off x="0" y="0"/>
          <a:ext cx="0" cy="0"/>
          <a:chOff x="0" y="0"/>
          <a:chExt cx="0" cy="0"/>
        </a:xfrm>
      </p:grpSpPr>
      <p:sp>
        <p:nvSpPr>
          <p:cNvPr id="447" name="Google Shape;447;p57"/>
          <p:cNvSpPr txBox="1"/>
          <p:nvPr>
            <p:ph type="title"/>
          </p:nvPr>
        </p:nvSpPr>
        <p:spPr>
          <a:xfrm>
            <a:off x="225750" y="1212350"/>
            <a:ext cx="8692500" cy="3472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500"/>
              <a:buNone/>
              <a:defRPr sz="4500">
                <a:solidFill>
                  <a:schemeClr val="lt1"/>
                </a:solidFill>
              </a:defRPr>
            </a:lvl1pPr>
            <a:lvl2pPr lvl="1">
              <a:spcBef>
                <a:spcPts val="0"/>
              </a:spcBef>
              <a:spcAft>
                <a:spcPts val="0"/>
              </a:spcAft>
              <a:buClr>
                <a:schemeClr val="lt1"/>
              </a:buClr>
              <a:buSzPts val="4500"/>
              <a:buNone/>
              <a:defRPr sz="4500">
                <a:solidFill>
                  <a:schemeClr val="lt1"/>
                </a:solidFill>
              </a:defRPr>
            </a:lvl2pPr>
            <a:lvl3pPr lvl="2">
              <a:spcBef>
                <a:spcPts val="0"/>
              </a:spcBef>
              <a:spcAft>
                <a:spcPts val="0"/>
              </a:spcAft>
              <a:buClr>
                <a:schemeClr val="lt1"/>
              </a:buClr>
              <a:buSzPts val="4500"/>
              <a:buNone/>
              <a:defRPr sz="4500">
                <a:solidFill>
                  <a:schemeClr val="lt1"/>
                </a:solidFill>
              </a:defRPr>
            </a:lvl3pPr>
            <a:lvl4pPr lvl="3">
              <a:spcBef>
                <a:spcPts val="0"/>
              </a:spcBef>
              <a:spcAft>
                <a:spcPts val="0"/>
              </a:spcAft>
              <a:buClr>
                <a:schemeClr val="lt1"/>
              </a:buClr>
              <a:buSzPts val="4500"/>
              <a:buNone/>
              <a:defRPr sz="4500">
                <a:solidFill>
                  <a:schemeClr val="lt1"/>
                </a:solidFill>
              </a:defRPr>
            </a:lvl4pPr>
            <a:lvl5pPr lvl="4">
              <a:spcBef>
                <a:spcPts val="0"/>
              </a:spcBef>
              <a:spcAft>
                <a:spcPts val="0"/>
              </a:spcAft>
              <a:buClr>
                <a:schemeClr val="lt1"/>
              </a:buClr>
              <a:buSzPts val="4500"/>
              <a:buNone/>
              <a:defRPr sz="4500">
                <a:solidFill>
                  <a:schemeClr val="lt1"/>
                </a:solidFill>
              </a:defRPr>
            </a:lvl5pPr>
            <a:lvl6pPr lvl="5">
              <a:spcBef>
                <a:spcPts val="0"/>
              </a:spcBef>
              <a:spcAft>
                <a:spcPts val="0"/>
              </a:spcAft>
              <a:buClr>
                <a:schemeClr val="lt1"/>
              </a:buClr>
              <a:buSzPts val="4500"/>
              <a:buNone/>
              <a:defRPr sz="4500">
                <a:solidFill>
                  <a:schemeClr val="lt1"/>
                </a:solidFill>
              </a:defRPr>
            </a:lvl6pPr>
            <a:lvl7pPr lvl="6">
              <a:spcBef>
                <a:spcPts val="0"/>
              </a:spcBef>
              <a:spcAft>
                <a:spcPts val="0"/>
              </a:spcAft>
              <a:buClr>
                <a:schemeClr val="lt1"/>
              </a:buClr>
              <a:buSzPts val="4500"/>
              <a:buNone/>
              <a:defRPr sz="4500">
                <a:solidFill>
                  <a:schemeClr val="lt1"/>
                </a:solidFill>
              </a:defRPr>
            </a:lvl7pPr>
            <a:lvl8pPr lvl="7">
              <a:spcBef>
                <a:spcPts val="0"/>
              </a:spcBef>
              <a:spcAft>
                <a:spcPts val="0"/>
              </a:spcAft>
              <a:buClr>
                <a:schemeClr val="lt1"/>
              </a:buClr>
              <a:buSzPts val="4500"/>
              <a:buNone/>
              <a:defRPr sz="4500">
                <a:solidFill>
                  <a:schemeClr val="lt1"/>
                </a:solidFill>
              </a:defRPr>
            </a:lvl8pPr>
            <a:lvl9pPr lvl="8">
              <a:spcBef>
                <a:spcPts val="0"/>
              </a:spcBef>
              <a:spcAft>
                <a:spcPts val="0"/>
              </a:spcAft>
              <a:buClr>
                <a:schemeClr val="lt1"/>
              </a:buClr>
              <a:buSzPts val="4500"/>
              <a:buNone/>
              <a:defRPr sz="4500">
                <a:solidFill>
                  <a:schemeClr val="lt1"/>
                </a:solidFill>
              </a:defRPr>
            </a:lvl9pPr>
          </a:lstStyle>
          <a:p/>
        </p:txBody>
      </p:sp>
      <p:sp>
        <p:nvSpPr>
          <p:cNvPr id="448" name="Google Shape;448;p57"/>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449" name="Google Shape;449;p57"/>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lt1"/>
              </a:buClr>
              <a:buSzPts val="900"/>
              <a:buChar char="●"/>
              <a:defRPr>
                <a:solidFill>
                  <a:schemeClr val="lt1"/>
                </a:solidFill>
              </a:defRPr>
            </a:lvl1pPr>
            <a:lvl2pPr indent="-285750" lvl="1" marL="914400">
              <a:spcBef>
                <a:spcPts val="0"/>
              </a:spcBef>
              <a:spcAft>
                <a:spcPts val="0"/>
              </a:spcAft>
              <a:buClr>
                <a:schemeClr val="lt1"/>
              </a:buClr>
              <a:buSzPts val="900"/>
              <a:buChar char="○"/>
              <a:defRPr>
                <a:solidFill>
                  <a:schemeClr val="lt1"/>
                </a:solidFill>
              </a:defRPr>
            </a:lvl2pPr>
            <a:lvl3pPr indent="-285750" lvl="2" marL="1371600">
              <a:spcBef>
                <a:spcPts val="0"/>
              </a:spcBef>
              <a:spcAft>
                <a:spcPts val="0"/>
              </a:spcAft>
              <a:buClr>
                <a:schemeClr val="lt1"/>
              </a:buClr>
              <a:buSzPts val="900"/>
              <a:buChar char="■"/>
              <a:defRPr>
                <a:solidFill>
                  <a:schemeClr val="lt1"/>
                </a:solidFill>
              </a:defRPr>
            </a:lvl3pPr>
            <a:lvl4pPr indent="-285750" lvl="3" marL="1828800">
              <a:spcBef>
                <a:spcPts val="0"/>
              </a:spcBef>
              <a:spcAft>
                <a:spcPts val="0"/>
              </a:spcAft>
              <a:buClr>
                <a:schemeClr val="lt1"/>
              </a:buClr>
              <a:buSzPts val="900"/>
              <a:buChar char="●"/>
              <a:defRPr>
                <a:solidFill>
                  <a:schemeClr val="lt1"/>
                </a:solidFill>
              </a:defRPr>
            </a:lvl4pPr>
            <a:lvl5pPr indent="-285750" lvl="4" marL="2286000">
              <a:spcBef>
                <a:spcPts val="0"/>
              </a:spcBef>
              <a:spcAft>
                <a:spcPts val="0"/>
              </a:spcAft>
              <a:buClr>
                <a:schemeClr val="lt1"/>
              </a:buClr>
              <a:buSzPts val="900"/>
              <a:buChar char="○"/>
              <a:defRPr>
                <a:solidFill>
                  <a:schemeClr val="lt1"/>
                </a:solidFill>
              </a:defRPr>
            </a:lvl5pPr>
            <a:lvl6pPr indent="-285750" lvl="5" marL="2743200">
              <a:spcBef>
                <a:spcPts val="0"/>
              </a:spcBef>
              <a:spcAft>
                <a:spcPts val="0"/>
              </a:spcAft>
              <a:buClr>
                <a:schemeClr val="lt1"/>
              </a:buClr>
              <a:buSzPts val="9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85750" lvl="7" marL="3657600">
              <a:spcBef>
                <a:spcPts val="0"/>
              </a:spcBef>
              <a:spcAft>
                <a:spcPts val="0"/>
              </a:spcAft>
              <a:buClr>
                <a:schemeClr val="lt1"/>
              </a:buClr>
              <a:buSzPts val="900"/>
              <a:buChar char="○"/>
              <a:defRPr>
                <a:solidFill>
                  <a:schemeClr val="lt1"/>
                </a:solidFill>
              </a:defRPr>
            </a:lvl8pPr>
            <a:lvl9pPr indent="-285750" lvl="8" marL="4114800">
              <a:spcBef>
                <a:spcPts val="0"/>
              </a:spcBef>
              <a:spcAft>
                <a:spcPts val="0"/>
              </a:spcAft>
              <a:buClr>
                <a:schemeClr val="lt1"/>
              </a:buClr>
              <a:buSzPts val="900"/>
              <a:buChar char="■"/>
              <a:defRPr>
                <a:solidFill>
                  <a:schemeClr val="lt1"/>
                </a:solidFill>
              </a:defRPr>
            </a:lvl9pPr>
          </a:lstStyle>
          <a:p/>
        </p:txBody>
      </p:sp>
      <p:cxnSp>
        <p:nvCxnSpPr>
          <p:cNvPr id="450" name="Google Shape;450;p57"/>
          <p:cNvCxnSpPr/>
          <p:nvPr/>
        </p:nvCxnSpPr>
        <p:spPr>
          <a:xfrm flipH="1" rot="10800000">
            <a:off x="225750" y="4678950"/>
            <a:ext cx="8692500" cy="5700"/>
          </a:xfrm>
          <a:prstGeom prst="straightConnector1">
            <a:avLst/>
          </a:prstGeom>
          <a:noFill/>
          <a:ln cap="flat" cmpd="sng" w="9525">
            <a:solidFill>
              <a:schemeClr val="lt1"/>
            </a:solidFill>
            <a:prstDash val="solid"/>
            <a:round/>
            <a:headEnd len="med" w="med" type="none"/>
            <a:tailEnd len="med" w="med" type="none"/>
          </a:ln>
        </p:spPr>
      </p:cxnSp>
      <p:cxnSp>
        <p:nvCxnSpPr>
          <p:cNvPr id="451" name="Google Shape;451;p57"/>
          <p:cNvCxnSpPr/>
          <p:nvPr/>
        </p:nvCxnSpPr>
        <p:spPr>
          <a:xfrm flipH="1" rot="10800000">
            <a:off x="225750" y="1212350"/>
            <a:ext cx="8692500" cy="5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with footer">
  <p:cSld name="CUSTOM_7">
    <p:spTree>
      <p:nvGrpSpPr>
        <p:cNvPr id="452" name="Shape 452"/>
        <p:cNvGrpSpPr/>
        <p:nvPr/>
      </p:nvGrpSpPr>
      <p:grpSpPr>
        <a:xfrm>
          <a:off x="0" y="0"/>
          <a:ext cx="0" cy="0"/>
          <a:chOff x="0" y="0"/>
          <a:chExt cx="0" cy="0"/>
        </a:xfrm>
      </p:grpSpPr>
      <p:sp>
        <p:nvSpPr>
          <p:cNvPr id="453" name="Google Shape;453;p58"/>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4" name="Google Shape;454;p58"/>
          <p:cNvSpPr txBox="1"/>
          <p:nvPr>
            <p:ph type="title"/>
          </p:nvPr>
        </p:nvSpPr>
        <p:spPr>
          <a:xfrm>
            <a:off x="228600" y="665825"/>
            <a:ext cx="5753400" cy="22860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55" name="Google Shape;455;p58"/>
          <p:cNvSpPr/>
          <p:nvPr>
            <p:ph idx="2" type="pic"/>
          </p:nvPr>
        </p:nvSpPr>
        <p:spPr>
          <a:xfrm>
            <a:off x="6777063" y="1017650"/>
            <a:ext cx="1582800" cy="1582800"/>
          </a:xfrm>
          <a:prstGeom prst="rect">
            <a:avLst/>
          </a:prstGeom>
          <a:noFill/>
          <a:ln>
            <a:noFill/>
          </a:ln>
        </p:spPr>
      </p:sp>
      <p:sp>
        <p:nvSpPr>
          <p:cNvPr id="456" name="Google Shape;456;p58"/>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457" name="Google Shape;457;p58"/>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CUSTOM_7_1">
    <p:spTree>
      <p:nvGrpSpPr>
        <p:cNvPr id="458" name="Shape 458"/>
        <p:cNvGrpSpPr/>
        <p:nvPr/>
      </p:nvGrpSpPr>
      <p:grpSpPr>
        <a:xfrm>
          <a:off x="0" y="0"/>
          <a:ext cx="0" cy="0"/>
          <a:chOff x="0" y="0"/>
          <a:chExt cx="0" cy="0"/>
        </a:xfrm>
      </p:grpSpPr>
      <p:sp>
        <p:nvSpPr>
          <p:cNvPr id="459" name="Google Shape;459;p59"/>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60" name="Google Shape;460;p59"/>
          <p:cNvSpPr/>
          <p:nvPr/>
        </p:nvSpPr>
        <p:spPr>
          <a:xfrm>
            <a:off x="7005675" y="789050"/>
            <a:ext cx="1582800" cy="15828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1" name="Google Shape;461;p59"/>
          <p:cNvSpPr txBox="1"/>
          <p:nvPr>
            <p:ph type="title"/>
          </p:nvPr>
        </p:nvSpPr>
        <p:spPr>
          <a:xfrm>
            <a:off x="228600" y="665825"/>
            <a:ext cx="5753400" cy="22860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2" name="Google Shape;462;p59"/>
          <p:cNvSpPr/>
          <p:nvPr>
            <p:ph idx="2" type="pic"/>
          </p:nvPr>
        </p:nvSpPr>
        <p:spPr>
          <a:xfrm>
            <a:off x="6777063" y="1017650"/>
            <a:ext cx="1582800" cy="1582800"/>
          </a:xfrm>
          <a:prstGeom prst="rect">
            <a:avLst/>
          </a:prstGeom>
          <a:noFill/>
          <a:ln>
            <a:noFill/>
          </a:ln>
        </p:spPr>
      </p:sp>
      <p:cxnSp>
        <p:nvCxnSpPr>
          <p:cNvPr id="463" name="Google Shape;463;p59"/>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2">
  <p:cSld name="CUSTOM_8">
    <p:spTree>
      <p:nvGrpSpPr>
        <p:cNvPr id="464" name="Shape 464"/>
        <p:cNvGrpSpPr/>
        <p:nvPr/>
      </p:nvGrpSpPr>
      <p:grpSpPr>
        <a:xfrm>
          <a:off x="0" y="0"/>
          <a:ext cx="0" cy="0"/>
          <a:chOff x="0" y="0"/>
          <a:chExt cx="0" cy="0"/>
        </a:xfrm>
      </p:grpSpPr>
      <p:sp>
        <p:nvSpPr>
          <p:cNvPr id="465" name="Google Shape;465;p60"/>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66" name="Google Shape;466;p60"/>
          <p:cNvSpPr txBox="1"/>
          <p:nvPr>
            <p:ph type="title"/>
          </p:nvPr>
        </p:nvSpPr>
        <p:spPr>
          <a:xfrm>
            <a:off x="228600" y="1549575"/>
            <a:ext cx="7938000" cy="22860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7" name="Google Shape;467;p60"/>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468" name="Google Shape;468;p60"/>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8_1">
    <p:spTree>
      <p:nvGrpSpPr>
        <p:cNvPr id="469" name="Shape 469"/>
        <p:cNvGrpSpPr/>
        <p:nvPr/>
      </p:nvGrpSpPr>
      <p:grpSpPr>
        <a:xfrm>
          <a:off x="0" y="0"/>
          <a:ext cx="0" cy="0"/>
          <a:chOff x="0" y="0"/>
          <a:chExt cx="0" cy="0"/>
        </a:xfrm>
      </p:grpSpPr>
      <p:sp>
        <p:nvSpPr>
          <p:cNvPr id="470" name="Google Shape;470;p61"/>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471" name="Google Shape;471;p61"/>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472" name="Google Shape;472;p61"/>
          <p:cNvSpPr txBox="1"/>
          <p:nvPr>
            <p:ph type="title"/>
          </p:nvPr>
        </p:nvSpPr>
        <p:spPr>
          <a:xfrm>
            <a:off x="229450" y="332175"/>
            <a:ext cx="8686800" cy="8745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8_1_1">
    <p:spTree>
      <p:nvGrpSpPr>
        <p:cNvPr id="473" name="Shape 473"/>
        <p:cNvGrpSpPr/>
        <p:nvPr/>
      </p:nvGrpSpPr>
      <p:grpSpPr>
        <a:xfrm>
          <a:off x="0" y="0"/>
          <a:ext cx="0" cy="0"/>
          <a:chOff x="0" y="0"/>
          <a:chExt cx="0" cy="0"/>
        </a:xfrm>
      </p:grpSpPr>
      <p:sp>
        <p:nvSpPr>
          <p:cNvPr id="474" name="Google Shape;474;p62"/>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475" name="Google Shape;475;p62"/>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476" name="Google Shape;476;p62"/>
          <p:cNvSpPr txBox="1"/>
          <p:nvPr>
            <p:ph type="title"/>
          </p:nvPr>
        </p:nvSpPr>
        <p:spPr>
          <a:xfrm>
            <a:off x="228600" y="2236650"/>
            <a:ext cx="3551400" cy="6702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with footer">
  <p:cSld name="ONE_COLUMN_TEXT">
    <p:spTree>
      <p:nvGrpSpPr>
        <p:cNvPr id="477" name="Shape 477"/>
        <p:cNvGrpSpPr/>
        <p:nvPr/>
      </p:nvGrpSpPr>
      <p:grpSpPr>
        <a:xfrm>
          <a:off x="0" y="0"/>
          <a:ext cx="0" cy="0"/>
          <a:chOff x="0" y="0"/>
          <a:chExt cx="0" cy="0"/>
        </a:xfrm>
      </p:grpSpPr>
      <p:sp>
        <p:nvSpPr>
          <p:cNvPr id="478" name="Google Shape;478;p63"/>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79" name="Google Shape;479;p63"/>
          <p:cNvSpPr txBox="1"/>
          <p:nvPr>
            <p:ph type="title"/>
          </p:nvPr>
        </p:nvSpPr>
        <p:spPr>
          <a:xfrm>
            <a:off x="228600" y="2236650"/>
            <a:ext cx="3551400" cy="6702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480" name="Google Shape;480;p63"/>
          <p:cNvSpPr txBox="1"/>
          <p:nvPr>
            <p:ph idx="1" type="subTitle"/>
          </p:nvPr>
        </p:nvSpPr>
        <p:spPr>
          <a:xfrm>
            <a:off x="4572000" y="1004700"/>
            <a:ext cx="4343400" cy="31341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81" name="Google Shape;481;p63"/>
          <p:cNvSpPr txBox="1"/>
          <p:nvPr>
            <p:ph idx="2"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482" name="Google Shape;482;p63"/>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p:cSld name="ONE_COLUMN_TEXT_2">
    <p:spTree>
      <p:nvGrpSpPr>
        <p:cNvPr id="483" name="Shape 483"/>
        <p:cNvGrpSpPr/>
        <p:nvPr/>
      </p:nvGrpSpPr>
      <p:grpSpPr>
        <a:xfrm>
          <a:off x="0" y="0"/>
          <a:ext cx="0" cy="0"/>
          <a:chOff x="0" y="0"/>
          <a:chExt cx="0" cy="0"/>
        </a:xfrm>
      </p:grpSpPr>
      <p:sp>
        <p:nvSpPr>
          <p:cNvPr id="484" name="Google Shape;484;p64"/>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85" name="Google Shape;485;p64"/>
          <p:cNvSpPr txBox="1"/>
          <p:nvPr>
            <p:ph type="title"/>
          </p:nvPr>
        </p:nvSpPr>
        <p:spPr>
          <a:xfrm>
            <a:off x="228600" y="2236650"/>
            <a:ext cx="3551400" cy="6702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486" name="Google Shape;486;p64"/>
          <p:cNvSpPr txBox="1"/>
          <p:nvPr>
            <p:ph idx="1" type="subTitle"/>
          </p:nvPr>
        </p:nvSpPr>
        <p:spPr>
          <a:xfrm>
            <a:off x="4572000" y="1004700"/>
            <a:ext cx="4343400" cy="31341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cxnSp>
        <p:nvCxnSpPr>
          <p:cNvPr id="487" name="Google Shape;487;p64"/>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cSld name="ONE_COLUMN_TEXT_1">
    <p:spTree>
      <p:nvGrpSpPr>
        <p:cNvPr id="488" name="Shape 488"/>
        <p:cNvGrpSpPr/>
        <p:nvPr/>
      </p:nvGrpSpPr>
      <p:grpSpPr>
        <a:xfrm>
          <a:off x="0" y="0"/>
          <a:ext cx="0" cy="0"/>
          <a:chOff x="0" y="0"/>
          <a:chExt cx="0" cy="0"/>
        </a:xfrm>
      </p:grpSpPr>
      <p:sp>
        <p:nvSpPr>
          <p:cNvPr id="489" name="Google Shape;489;p65"/>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90" name="Google Shape;490;p65"/>
          <p:cNvSpPr txBox="1"/>
          <p:nvPr>
            <p:ph type="title"/>
          </p:nvPr>
        </p:nvSpPr>
        <p:spPr>
          <a:xfrm>
            <a:off x="228600" y="2089772"/>
            <a:ext cx="3551400" cy="6702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491" name="Google Shape;491;p65"/>
          <p:cNvSpPr txBox="1"/>
          <p:nvPr>
            <p:ph idx="1" type="subTitle"/>
          </p:nvPr>
        </p:nvSpPr>
        <p:spPr>
          <a:xfrm>
            <a:off x="6074275" y="1004700"/>
            <a:ext cx="2558700" cy="31341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92" name="Google Shape;492;p65"/>
          <p:cNvSpPr txBox="1"/>
          <p:nvPr>
            <p:ph idx="2" type="subTitle"/>
          </p:nvPr>
        </p:nvSpPr>
        <p:spPr>
          <a:xfrm>
            <a:off x="4292700" y="1004700"/>
            <a:ext cx="1671000" cy="3134100"/>
          </a:xfrm>
          <a:prstGeom prst="rect">
            <a:avLst/>
          </a:prstGeom>
        </p:spPr>
        <p:txBody>
          <a:bodyPr anchorCtr="0" anchor="ctr" bIns="91425" lIns="91425" spcFirstLastPara="1" rIns="91425" wrap="square" tIns="91425">
            <a:noAutofit/>
          </a:bodyPr>
          <a:lstStyle>
            <a:lvl1pPr lvl="0" algn="r">
              <a:spcBef>
                <a:spcPts val="0"/>
              </a:spcBef>
              <a:spcAft>
                <a:spcPts val="0"/>
              </a:spcAft>
              <a:buSzPts val="2000"/>
              <a:buNone/>
              <a:defRPr b="1"/>
            </a:lvl1pPr>
            <a:lvl2pPr lvl="1" algn="r">
              <a:spcBef>
                <a:spcPts val="0"/>
              </a:spcBef>
              <a:spcAft>
                <a:spcPts val="0"/>
              </a:spcAft>
              <a:buSzPts val="2000"/>
              <a:buNone/>
              <a:defRPr b="1"/>
            </a:lvl2pPr>
            <a:lvl3pPr lvl="2" algn="r">
              <a:spcBef>
                <a:spcPts val="0"/>
              </a:spcBef>
              <a:spcAft>
                <a:spcPts val="0"/>
              </a:spcAft>
              <a:buSzPts val="2000"/>
              <a:buNone/>
              <a:defRPr b="1"/>
            </a:lvl3pPr>
            <a:lvl4pPr lvl="3" algn="r">
              <a:spcBef>
                <a:spcPts val="0"/>
              </a:spcBef>
              <a:spcAft>
                <a:spcPts val="0"/>
              </a:spcAft>
              <a:buSzPts val="2000"/>
              <a:buNone/>
              <a:defRPr b="1"/>
            </a:lvl4pPr>
            <a:lvl5pPr lvl="4" algn="r">
              <a:spcBef>
                <a:spcPts val="0"/>
              </a:spcBef>
              <a:spcAft>
                <a:spcPts val="0"/>
              </a:spcAft>
              <a:buSzPts val="2000"/>
              <a:buNone/>
              <a:defRPr b="1"/>
            </a:lvl5pPr>
            <a:lvl6pPr lvl="5" algn="r">
              <a:spcBef>
                <a:spcPts val="0"/>
              </a:spcBef>
              <a:spcAft>
                <a:spcPts val="0"/>
              </a:spcAft>
              <a:buSzPts val="2000"/>
              <a:buNone/>
              <a:defRPr b="1"/>
            </a:lvl6pPr>
            <a:lvl7pPr lvl="6" algn="r">
              <a:spcBef>
                <a:spcPts val="0"/>
              </a:spcBef>
              <a:spcAft>
                <a:spcPts val="0"/>
              </a:spcAft>
              <a:buSzPts val="2000"/>
              <a:buNone/>
              <a:defRPr b="1"/>
            </a:lvl7pPr>
            <a:lvl8pPr lvl="7" algn="r">
              <a:spcBef>
                <a:spcPts val="0"/>
              </a:spcBef>
              <a:spcAft>
                <a:spcPts val="0"/>
              </a:spcAft>
              <a:buSzPts val="2000"/>
              <a:buNone/>
              <a:defRPr b="1"/>
            </a:lvl8pPr>
            <a:lvl9pPr lvl="8" algn="r">
              <a:spcBef>
                <a:spcPts val="0"/>
              </a:spcBef>
              <a:spcAft>
                <a:spcPts val="0"/>
              </a:spcAft>
              <a:buSzPts val="2000"/>
              <a:buNone/>
              <a:defRPr b="1"/>
            </a:lvl9pPr>
          </a:lstStyle>
          <a:p/>
        </p:txBody>
      </p:sp>
      <p:sp>
        <p:nvSpPr>
          <p:cNvPr id="493" name="Google Shape;493;p65"/>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494" name="Google Shape;494;p65"/>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with footer">
  <p:cSld name="CUSTOM_4">
    <p:spTree>
      <p:nvGrpSpPr>
        <p:cNvPr id="495" name="Shape 495"/>
        <p:cNvGrpSpPr/>
        <p:nvPr/>
      </p:nvGrpSpPr>
      <p:grpSpPr>
        <a:xfrm>
          <a:off x="0" y="0"/>
          <a:ext cx="0" cy="0"/>
          <a:chOff x="0" y="0"/>
          <a:chExt cx="0" cy="0"/>
        </a:xfrm>
      </p:grpSpPr>
      <p:sp>
        <p:nvSpPr>
          <p:cNvPr id="496" name="Google Shape;496;p66"/>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97" name="Google Shape;497;p66"/>
          <p:cNvSpPr txBox="1"/>
          <p:nvPr>
            <p:ph type="title"/>
          </p:nvPr>
        </p:nvSpPr>
        <p:spPr>
          <a:xfrm>
            <a:off x="229450" y="332175"/>
            <a:ext cx="8686800" cy="8745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498" name="Google Shape;498;p66"/>
          <p:cNvSpPr txBox="1"/>
          <p:nvPr>
            <p:ph idx="1" type="body"/>
          </p:nvPr>
        </p:nvSpPr>
        <p:spPr>
          <a:xfrm>
            <a:off x="229450" y="1294950"/>
            <a:ext cx="3566100" cy="2872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99" name="Google Shape;499;p66"/>
          <p:cNvSpPr txBox="1"/>
          <p:nvPr>
            <p:ph idx="2" type="body"/>
          </p:nvPr>
        </p:nvSpPr>
        <p:spPr>
          <a:xfrm>
            <a:off x="4572850" y="1294950"/>
            <a:ext cx="3566100" cy="2872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00" name="Google Shape;500;p66"/>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501" name="Google Shape;501;p66"/>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4_1">
    <p:spTree>
      <p:nvGrpSpPr>
        <p:cNvPr id="502" name="Shape 502"/>
        <p:cNvGrpSpPr/>
        <p:nvPr/>
      </p:nvGrpSpPr>
      <p:grpSpPr>
        <a:xfrm>
          <a:off x="0" y="0"/>
          <a:ext cx="0" cy="0"/>
          <a:chOff x="0" y="0"/>
          <a:chExt cx="0" cy="0"/>
        </a:xfrm>
      </p:grpSpPr>
      <p:sp>
        <p:nvSpPr>
          <p:cNvPr id="503" name="Google Shape;503;p67"/>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04" name="Google Shape;504;p67"/>
          <p:cNvSpPr txBox="1"/>
          <p:nvPr>
            <p:ph type="title"/>
          </p:nvPr>
        </p:nvSpPr>
        <p:spPr>
          <a:xfrm>
            <a:off x="229450" y="332175"/>
            <a:ext cx="8686800" cy="8745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505" name="Google Shape;505;p67"/>
          <p:cNvSpPr txBox="1"/>
          <p:nvPr>
            <p:ph idx="1" type="body"/>
          </p:nvPr>
        </p:nvSpPr>
        <p:spPr>
          <a:xfrm>
            <a:off x="229450" y="1294950"/>
            <a:ext cx="3566100" cy="2872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06" name="Google Shape;506;p67"/>
          <p:cNvSpPr txBox="1"/>
          <p:nvPr>
            <p:ph idx="2" type="body"/>
          </p:nvPr>
        </p:nvSpPr>
        <p:spPr>
          <a:xfrm>
            <a:off x="4572850" y="1294950"/>
            <a:ext cx="3566100" cy="2872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507" name="Google Shape;507;p67"/>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image boards">
  <p:cSld name="CUSTOM_1">
    <p:spTree>
      <p:nvGrpSpPr>
        <p:cNvPr id="508" name="Shape 508"/>
        <p:cNvGrpSpPr/>
        <p:nvPr/>
      </p:nvGrpSpPr>
      <p:grpSpPr>
        <a:xfrm>
          <a:off x="0" y="0"/>
          <a:ext cx="0" cy="0"/>
          <a:chOff x="0" y="0"/>
          <a:chExt cx="0" cy="0"/>
        </a:xfrm>
      </p:grpSpPr>
      <p:sp>
        <p:nvSpPr>
          <p:cNvPr id="509" name="Google Shape;509;p68"/>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10" name="Google Shape;510;p68"/>
          <p:cNvSpPr txBox="1"/>
          <p:nvPr>
            <p:ph idx="1" type="subTitle"/>
          </p:nvPr>
        </p:nvSpPr>
        <p:spPr>
          <a:xfrm>
            <a:off x="228600" y="164350"/>
            <a:ext cx="35142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11" name="Google Shape;511;p68"/>
          <p:cNvSpPr/>
          <p:nvPr>
            <p:ph idx="2" type="pic"/>
          </p:nvPr>
        </p:nvSpPr>
        <p:spPr>
          <a:xfrm>
            <a:off x="228600" y="1870200"/>
            <a:ext cx="2024400" cy="2314200"/>
          </a:xfrm>
          <a:prstGeom prst="rect">
            <a:avLst/>
          </a:prstGeom>
          <a:noFill/>
          <a:ln>
            <a:noFill/>
          </a:ln>
        </p:spPr>
      </p:sp>
      <p:sp>
        <p:nvSpPr>
          <p:cNvPr id="512" name="Google Shape;512;p68"/>
          <p:cNvSpPr/>
          <p:nvPr>
            <p:ph idx="3" type="pic"/>
          </p:nvPr>
        </p:nvSpPr>
        <p:spPr>
          <a:xfrm>
            <a:off x="3864875" y="1870200"/>
            <a:ext cx="3561900" cy="2314200"/>
          </a:xfrm>
          <a:prstGeom prst="rect">
            <a:avLst/>
          </a:prstGeom>
          <a:noFill/>
          <a:ln>
            <a:noFill/>
          </a:ln>
        </p:spPr>
      </p:sp>
      <p:sp>
        <p:nvSpPr>
          <p:cNvPr id="513" name="Google Shape;513;p68"/>
          <p:cNvSpPr/>
          <p:nvPr>
            <p:ph idx="4" type="pic"/>
          </p:nvPr>
        </p:nvSpPr>
        <p:spPr>
          <a:xfrm>
            <a:off x="7547700" y="1870200"/>
            <a:ext cx="1367700" cy="2314200"/>
          </a:xfrm>
          <a:prstGeom prst="rect">
            <a:avLst/>
          </a:prstGeom>
          <a:noFill/>
          <a:ln>
            <a:noFill/>
          </a:ln>
        </p:spPr>
      </p:sp>
      <p:sp>
        <p:nvSpPr>
          <p:cNvPr id="514" name="Google Shape;514;p68"/>
          <p:cNvSpPr/>
          <p:nvPr>
            <p:ph idx="5" type="pic"/>
          </p:nvPr>
        </p:nvSpPr>
        <p:spPr>
          <a:xfrm>
            <a:off x="2375088" y="1870200"/>
            <a:ext cx="1367700" cy="2314200"/>
          </a:xfrm>
          <a:prstGeom prst="rect">
            <a:avLst/>
          </a:prstGeom>
          <a:noFill/>
          <a:ln>
            <a:noFill/>
          </a:ln>
        </p:spPr>
      </p:sp>
      <p:sp>
        <p:nvSpPr>
          <p:cNvPr id="515" name="Google Shape;515;p68"/>
          <p:cNvSpPr txBox="1"/>
          <p:nvPr>
            <p:ph idx="6"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16" name="Google Shape;516;p68"/>
          <p:cNvSpPr txBox="1"/>
          <p:nvPr>
            <p:ph idx="7" type="body"/>
          </p:nvPr>
        </p:nvSpPr>
        <p:spPr>
          <a:xfrm>
            <a:off x="228600" y="593650"/>
            <a:ext cx="3514200" cy="8928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517" name="Google Shape;517;p68"/>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image boards">
  <p:cSld name="CUSTOM_1_1">
    <p:spTree>
      <p:nvGrpSpPr>
        <p:cNvPr id="518" name="Shape 518"/>
        <p:cNvGrpSpPr/>
        <p:nvPr/>
      </p:nvGrpSpPr>
      <p:grpSpPr>
        <a:xfrm>
          <a:off x="0" y="0"/>
          <a:ext cx="0" cy="0"/>
          <a:chOff x="0" y="0"/>
          <a:chExt cx="0" cy="0"/>
        </a:xfrm>
      </p:grpSpPr>
      <p:sp>
        <p:nvSpPr>
          <p:cNvPr id="519" name="Google Shape;519;p69"/>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20" name="Google Shape;520;p69"/>
          <p:cNvSpPr txBox="1"/>
          <p:nvPr>
            <p:ph idx="1" type="subTitle"/>
          </p:nvPr>
        </p:nvSpPr>
        <p:spPr>
          <a:xfrm>
            <a:off x="228600" y="164350"/>
            <a:ext cx="35142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21" name="Google Shape;521;p69"/>
          <p:cNvSpPr/>
          <p:nvPr>
            <p:ph idx="2" type="pic"/>
          </p:nvPr>
        </p:nvSpPr>
        <p:spPr>
          <a:xfrm>
            <a:off x="228600" y="1617150"/>
            <a:ext cx="2820300" cy="2820300"/>
          </a:xfrm>
          <a:prstGeom prst="rect">
            <a:avLst/>
          </a:prstGeom>
          <a:noFill/>
          <a:ln>
            <a:noFill/>
          </a:ln>
        </p:spPr>
      </p:sp>
      <p:sp>
        <p:nvSpPr>
          <p:cNvPr id="522" name="Google Shape;522;p69"/>
          <p:cNvSpPr/>
          <p:nvPr>
            <p:ph idx="3" type="pic"/>
          </p:nvPr>
        </p:nvSpPr>
        <p:spPr>
          <a:xfrm>
            <a:off x="3161800" y="1617150"/>
            <a:ext cx="2820300" cy="2820300"/>
          </a:xfrm>
          <a:prstGeom prst="rect">
            <a:avLst/>
          </a:prstGeom>
          <a:noFill/>
          <a:ln>
            <a:noFill/>
          </a:ln>
        </p:spPr>
      </p:sp>
      <p:sp>
        <p:nvSpPr>
          <p:cNvPr id="523" name="Google Shape;523;p69"/>
          <p:cNvSpPr/>
          <p:nvPr>
            <p:ph idx="4" type="pic"/>
          </p:nvPr>
        </p:nvSpPr>
        <p:spPr>
          <a:xfrm>
            <a:off x="6095000" y="1617150"/>
            <a:ext cx="2820300" cy="2820300"/>
          </a:xfrm>
          <a:prstGeom prst="rect">
            <a:avLst/>
          </a:prstGeom>
          <a:noFill/>
          <a:ln>
            <a:noFill/>
          </a:ln>
        </p:spPr>
      </p:sp>
      <p:sp>
        <p:nvSpPr>
          <p:cNvPr id="524" name="Google Shape;524;p69"/>
          <p:cNvSpPr txBox="1"/>
          <p:nvPr>
            <p:ph idx="5"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25" name="Google Shape;525;p69"/>
          <p:cNvSpPr txBox="1"/>
          <p:nvPr>
            <p:ph idx="6" type="body"/>
          </p:nvPr>
        </p:nvSpPr>
        <p:spPr>
          <a:xfrm>
            <a:off x="228600" y="593650"/>
            <a:ext cx="3514200" cy="8928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526" name="Google Shape;526;p69"/>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 boards">
  <p:cSld name="CUSTOM_1_1_1">
    <p:spTree>
      <p:nvGrpSpPr>
        <p:cNvPr id="527" name="Shape 527"/>
        <p:cNvGrpSpPr/>
        <p:nvPr/>
      </p:nvGrpSpPr>
      <p:grpSpPr>
        <a:xfrm>
          <a:off x="0" y="0"/>
          <a:ext cx="0" cy="0"/>
          <a:chOff x="0" y="0"/>
          <a:chExt cx="0" cy="0"/>
        </a:xfrm>
      </p:grpSpPr>
      <p:sp>
        <p:nvSpPr>
          <p:cNvPr id="528" name="Google Shape;528;p70"/>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29" name="Google Shape;529;p70"/>
          <p:cNvSpPr txBox="1"/>
          <p:nvPr>
            <p:ph idx="1" type="subTitle"/>
          </p:nvPr>
        </p:nvSpPr>
        <p:spPr>
          <a:xfrm>
            <a:off x="228600" y="164350"/>
            <a:ext cx="35142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30" name="Google Shape;530;p70"/>
          <p:cNvSpPr/>
          <p:nvPr>
            <p:ph idx="2" type="pic"/>
          </p:nvPr>
        </p:nvSpPr>
        <p:spPr>
          <a:xfrm>
            <a:off x="4633050" y="1617150"/>
            <a:ext cx="4282500" cy="2820300"/>
          </a:xfrm>
          <a:prstGeom prst="rect">
            <a:avLst/>
          </a:prstGeom>
          <a:noFill/>
          <a:ln>
            <a:noFill/>
          </a:ln>
        </p:spPr>
      </p:sp>
      <p:sp>
        <p:nvSpPr>
          <p:cNvPr id="531" name="Google Shape;531;p70"/>
          <p:cNvSpPr/>
          <p:nvPr>
            <p:ph idx="3" type="pic"/>
          </p:nvPr>
        </p:nvSpPr>
        <p:spPr>
          <a:xfrm>
            <a:off x="228600" y="1617150"/>
            <a:ext cx="4282500" cy="2820300"/>
          </a:xfrm>
          <a:prstGeom prst="rect">
            <a:avLst/>
          </a:prstGeom>
          <a:noFill/>
          <a:ln>
            <a:noFill/>
          </a:ln>
        </p:spPr>
      </p:sp>
      <p:sp>
        <p:nvSpPr>
          <p:cNvPr id="532" name="Google Shape;532;p70"/>
          <p:cNvSpPr txBox="1"/>
          <p:nvPr>
            <p:ph idx="4"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33" name="Google Shape;533;p70"/>
          <p:cNvSpPr txBox="1"/>
          <p:nvPr>
            <p:ph idx="5" type="body"/>
          </p:nvPr>
        </p:nvSpPr>
        <p:spPr>
          <a:xfrm>
            <a:off x="228600" y="593650"/>
            <a:ext cx="3514200" cy="8928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534" name="Google Shape;534;p70"/>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 boards vertical">
  <p:cSld name="CUSTOM_1_1_1_1">
    <p:spTree>
      <p:nvGrpSpPr>
        <p:cNvPr id="535" name="Shape 535"/>
        <p:cNvGrpSpPr/>
        <p:nvPr/>
      </p:nvGrpSpPr>
      <p:grpSpPr>
        <a:xfrm>
          <a:off x="0" y="0"/>
          <a:ext cx="0" cy="0"/>
          <a:chOff x="0" y="0"/>
          <a:chExt cx="0" cy="0"/>
        </a:xfrm>
      </p:grpSpPr>
      <p:sp>
        <p:nvSpPr>
          <p:cNvPr id="536" name="Google Shape;536;p71"/>
          <p:cNvSpPr/>
          <p:nvPr>
            <p:ph idx="2" type="pic"/>
          </p:nvPr>
        </p:nvSpPr>
        <p:spPr>
          <a:xfrm>
            <a:off x="3161800" y="164350"/>
            <a:ext cx="2820300" cy="4304700"/>
          </a:xfrm>
          <a:prstGeom prst="rect">
            <a:avLst/>
          </a:prstGeom>
          <a:noFill/>
          <a:ln>
            <a:noFill/>
          </a:ln>
        </p:spPr>
      </p:sp>
      <p:sp>
        <p:nvSpPr>
          <p:cNvPr id="537" name="Google Shape;537;p71"/>
          <p:cNvSpPr/>
          <p:nvPr>
            <p:ph idx="3" type="pic"/>
          </p:nvPr>
        </p:nvSpPr>
        <p:spPr>
          <a:xfrm>
            <a:off x="6095100" y="164350"/>
            <a:ext cx="2820300" cy="4304700"/>
          </a:xfrm>
          <a:prstGeom prst="rect">
            <a:avLst/>
          </a:prstGeom>
          <a:noFill/>
          <a:ln>
            <a:noFill/>
          </a:ln>
        </p:spPr>
      </p:sp>
      <p:sp>
        <p:nvSpPr>
          <p:cNvPr id="538" name="Google Shape;538;p71"/>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39" name="Google Shape;539;p71"/>
          <p:cNvSpPr txBox="1"/>
          <p:nvPr>
            <p:ph idx="1" type="subTitle"/>
          </p:nvPr>
        </p:nvSpPr>
        <p:spPr>
          <a:xfrm>
            <a:off x="228600" y="164350"/>
            <a:ext cx="28203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40" name="Google Shape;540;p71"/>
          <p:cNvSpPr txBox="1"/>
          <p:nvPr>
            <p:ph idx="4"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41" name="Google Shape;541;p71"/>
          <p:cNvSpPr txBox="1"/>
          <p:nvPr>
            <p:ph idx="5" type="body"/>
          </p:nvPr>
        </p:nvSpPr>
        <p:spPr>
          <a:xfrm>
            <a:off x="228600" y="593650"/>
            <a:ext cx="2171400" cy="8928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542" name="Google Shape;542;p71"/>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543" name="Shape 543"/>
        <p:cNvGrpSpPr/>
        <p:nvPr/>
      </p:nvGrpSpPr>
      <p:grpSpPr>
        <a:xfrm>
          <a:off x="0" y="0"/>
          <a:ext cx="0" cy="0"/>
          <a:chOff x="0" y="0"/>
          <a:chExt cx="0" cy="0"/>
        </a:xfrm>
      </p:grpSpPr>
      <p:sp>
        <p:nvSpPr>
          <p:cNvPr id="544" name="Google Shape;544;p72"/>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45" name="Google Shape;545;p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square image board">
  <p:cSld name="CUSTOM_1_1_1_1_1">
    <p:spTree>
      <p:nvGrpSpPr>
        <p:cNvPr id="546" name="Shape 546"/>
        <p:cNvGrpSpPr/>
        <p:nvPr/>
      </p:nvGrpSpPr>
      <p:grpSpPr>
        <a:xfrm>
          <a:off x="0" y="0"/>
          <a:ext cx="0" cy="0"/>
          <a:chOff x="0" y="0"/>
          <a:chExt cx="0" cy="0"/>
        </a:xfrm>
      </p:grpSpPr>
      <p:sp>
        <p:nvSpPr>
          <p:cNvPr id="547" name="Google Shape;547;p73"/>
          <p:cNvSpPr/>
          <p:nvPr>
            <p:ph idx="2" type="pic"/>
          </p:nvPr>
        </p:nvSpPr>
        <p:spPr>
          <a:xfrm>
            <a:off x="4569950" y="164350"/>
            <a:ext cx="4343100" cy="4304700"/>
          </a:xfrm>
          <a:prstGeom prst="rect">
            <a:avLst/>
          </a:prstGeom>
          <a:noFill/>
          <a:ln>
            <a:noFill/>
          </a:ln>
        </p:spPr>
      </p:sp>
      <p:sp>
        <p:nvSpPr>
          <p:cNvPr id="548" name="Google Shape;548;p73"/>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49" name="Google Shape;549;p73"/>
          <p:cNvSpPr txBox="1"/>
          <p:nvPr>
            <p:ph idx="1" type="subTitle"/>
          </p:nvPr>
        </p:nvSpPr>
        <p:spPr>
          <a:xfrm>
            <a:off x="228600" y="164350"/>
            <a:ext cx="28203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50" name="Google Shape;550;p73"/>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51" name="Google Shape;551;p73"/>
          <p:cNvSpPr txBox="1"/>
          <p:nvPr>
            <p:ph idx="4" type="body"/>
          </p:nvPr>
        </p:nvSpPr>
        <p:spPr>
          <a:xfrm>
            <a:off x="228600" y="593650"/>
            <a:ext cx="2171400" cy="8928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552" name="Google Shape;552;p73"/>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landscape image board">
  <p:cSld name="CUSTOM_1_1_1_1_1_1">
    <p:spTree>
      <p:nvGrpSpPr>
        <p:cNvPr id="553" name="Shape 553"/>
        <p:cNvGrpSpPr/>
        <p:nvPr/>
      </p:nvGrpSpPr>
      <p:grpSpPr>
        <a:xfrm>
          <a:off x="0" y="0"/>
          <a:ext cx="0" cy="0"/>
          <a:chOff x="0" y="0"/>
          <a:chExt cx="0" cy="0"/>
        </a:xfrm>
      </p:grpSpPr>
      <p:sp>
        <p:nvSpPr>
          <p:cNvPr id="554" name="Google Shape;554;p74"/>
          <p:cNvSpPr/>
          <p:nvPr>
            <p:ph idx="2" type="pic"/>
          </p:nvPr>
        </p:nvSpPr>
        <p:spPr>
          <a:xfrm>
            <a:off x="3161800" y="164350"/>
            <a:ext cx="5751300" cy="4304700"/>
          </a:xfrm>
          <a:prstGeom prst="rect">
            <a:avLst/>
          </a:prstGeom>
          <a:noFill/>
          <a:ln>
            <a:noFill/>
          </a:ln>
        </p:spPr>
      </p:sp>
      <p:sp>
        <p:nvSpPr>
          <p:cNvPr id="555" name="Google Shape;555;p74"/>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56" name="Google Shape;556;p74"/>
          <p:cNvSpPr txBox="1"/>
          <p:nvPr>
            <p:ph idx="1" type="subTitle"/>
          </p:nvPr>
        </p:nvSpPr>
        <p:spPr>
          <a:xfrm>
            <a:off x="228600" y="3290275"/>
            <a:ext cx="28203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57" name="Google Shape;557;p74"/>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58" name="Google Shape;558;p74"/>
          <p:cNvSpPr txBox="1"/>
          <p:nvPr>
            <p:ph idx="4" type="body"/>
          </p:nvPr>
        </p:nvSpPr>
        <p:spPr>
          <a:xfrm>
            <a:off x="228600" y="3719575"/>
            <a:ext cx="2171400" cy="749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559" name="Google Shape;559;p74"/>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body and image">
  <p:cSld name="CUSTOM_1_1_1_1_1_1_2">
    <p:spTree>
      <p:nvGrpSpPr>
        <p:cNvPr id="560" name="Shape 560"/>
        <p:cNvGrpSpPr/>
        <p:nvPr/>
      </p:nvGrpSpPr>
      <p:grpSpPr>
        <a:xfrm>
          <a:off x="0" y="0"/>
          <a:ext cx="0" cy="0"/>
          <a:chOff x="0" y="0"/>
          <a:chExt cx="0" cy="0"/>
        </a:xfrm>
      </p:grpSpPr>
      <p:sp>
        <p:nvSpPr>
          <p:cNvPr id="561" name="Google Shape;561;p75"/>
          <p:cNvSpPr/>
          <p:nvPr>
            <p:ph idx="2" type="pic"/>
          </p:nvPr>
        </p:nvSpPr>
        <p:spPr>
          <a:xfrm>
            <a:off x="3161800" y="164350"/>
            <a:ext cx="5751300" cy="4304700"/>
          </a:xfrm>
          <a:prstGeom prst="rect">
            <a:avLst/>
          </a:prstGeom>
          <a:noFill/>
          <a:ln>
            <a:noFill/>
          </a:ln>
        </p:spPr>
      </p:sp>
      <p:sp>
        <p:nvSpPr>
          <p:cNvPr id="562" name="Google Shape;562;p75"/>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63" name="Google Shape;563;p75"/>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64" name="Google Shape;564;p75"/>
          <p:cNvSpPr txBox="1"/>
          <p:nvPr>
            <p:ph idx="3" type="body"/>
          </p:nvPr>
        </p:nvSpPr>
        <p:spPr>
          <a:xfrm>
            <a:off x="228600" y="3719575"/>
            <a:ext cx="2171400" cy="749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565" name="Google Shape;565;p75"/>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566" name="Google Shape;566;p75"/>
          <p:cNvSpPr txBox="1"/>
          <p:nvPr>
            <p:ph type="title"/>
          </p:nvPr>
        </p:nvSpPr>
        <p:spPr>
          <a:xfrm>
            <a:off x="228600" y="164350"/>
            <a:ext cx="2670300" cy="28731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1">
    <p:spTree>
      <p:nvGrpSpPr>
        <p:cNvPr id="567" name="Shape 567"/>
        <p:cNvGrpSpPr/>
        <p:nvPr/>
      </p:nvGrpSpPr>
      <p:grpSpPr>
        <a:xfrm>
          <a:off x="0" y="0"/>
          <a:ext cx="0" cy="0"/>
          <a:chOff x="0" y="0"/>
          <a:chExt cx="0" cy="0"/>
        </a:xfrm>
      </p:grpSpPr>
      <p:sp>
        <p:nvSpPr>
          <p:cNvPr id="568" name="Google Shape;568;p7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69" name="Google Shape;569;p76"/>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70" name="Google Shape;570;p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571" name="Shape 571"/>
        <p:cNvGrpSpPr/>
        <p:nvPr/>
      </p:nvGrpSpPr>
      <p:grpSpPr>
        <a:xfrm>
          <a:off x="0" y="0"/>
          <a:ext cx="0" cy="0"/>
          <a:chOff x="0" y="0"/>
          <a:chExt cx="0" cy="0"/>
        </a:xfrm>
      </p:grpSpPr>
      <p:sp>
        <p:nvSpPr>
          <p:cNvPr id="572" name="Google Shape;572;p77"/>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77"/>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74" name="Google Shape;574;p77"/>
          <p:cNvSpPr txBox="1"/>
          <p:nvPr>
            <p:ph idx="1" type="subTitle"/>
          </p:nvPr>
        </p:nvSpPr>
        <p:spPr>
          <a:xfrm>
            <a:off x="265500" y="2803075"/>
            <a:ext cx="4045200" cy="1235100"/>
          </a:xfrm>
          <a:prstGeom prst="rect">
            <a:avLst/>
          </a:prstGeom>
        </p:spPr>
        <p:txBody>
          <a:bodyPr anchorCtr="0" anchor="ctr"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575" name="Google Shape;575;p77"/>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285750" lvl="0" marL="457200">
              <a:spcBef>
                <a:spcPts val="0"/>
              </a:spcBef>
              <a:spcAft>
                <a:spcPts val="0"/>
              </a:spcAft>
              <a:buClr>
                <a:schemeClr val="lt1"/>
              </a:buClr>
              <a:buSzPts val="900"/>
              <a:buChar char="●"/>
              <a:defRPr>
                <a:solidFill>
                  <a:schemeClr val="lt1"/>
                </a:solidFill>
              </a:defRPr>
            </a:lvl1pPr>
            <a:lvl2pPr indent="-285750" lvl="1" marL="914400">
              <a:spcBef>
                <a:spcPts val="0"/>
              </a:spcBef>
              <a:spcAft>
                <a:spcPts val="0"/>
              </a:spcAft>
              <a:buClr>
                <a:schemeClr val="lt1"/>
              </a:buClr>
              <a:buSzPts val="900"/>
              <a:buChar char="○"/>
              <a:defRPr>
                <a:solidFill>
                  <a:schemeClr val="lt1"/>
                </a:solidFill>
              </a:defRPr>
            </a:lvl2pPr>
            <a:lvl3pPr indent="-285750" lvl="2" marL="1371600">
              <a:spcBef>
                <a:spcPts val="0"/>
              </a:spcBef>
              <a:spcAft>
                <a:spcPts val="0"/>
              </a:spcAft>
              <a:buClr>
                <a:schemeClr val="lt1"/>
              </a:buClr>
              <a:buSzPts val="900"/>
              <a:buChar char="■"/>
              <a:defRPr>
                <a:solidFill>
                  <a:schemeClr val="lt1"/>
                </a:solidFill>
              </a:defRPr>
            </a:lvl3pPr>
            <a:lvl4pPr indent="-285750" lvl="3" marL="1828800">
              <a:spcBef>
                <a:spcPts val="0"/>
              </a:spcBef>
              <a:spcAft>
                <a:spcPts val="0"/>
              </a:spcAft>
              <a:buClr>
                <a:schemeClr val="lt1"/>
              </a:buClr>
              <a:buSzPts val="900"/>
              <a:buChar char="●"/>
              <a:defRPr>
                <a:solidFill>
                  <a:schemeClr val="lt1"/>
                </a:solidFill>
              </a:defRPr>
            </a:lvl4pPr>
            <a:lvl5pPr indent="-285750" lvl="4" marL="2286000">
              <a:spcBef>
                <a:spcPts val="0"/>
              </a:spcBef>
              <a:spcAft>
                <a:spcPts val="0"/>
              </a:spcAft>
              <a:buClr>
                <a:schemeClr val="lt1"/>
              </a:buClr>
              <a:buSzPts val="900"/>
              <a:buChar char="○"/>
              <a:defRPr>
                <a:solidFill>
                  <a:schemeClr val="lt1"/>
                </a:solidFill>
              </a:defRPr>
            </a:lvl5pPr>
            <a:lvl6pPr indent="-285750" lvl="5" marL="2743200">
              <a:spcBef>
                <a:spcPts val="0"/>
              </a:spcBef>
              <a:spcAft>
                <a:spcPts val="0"/>
              </a:spcAft>
              <a:buClr>
                <a:schemeClr val="lt1"/>
              </a:buClr>
              <a:buSzPts val="9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85750" lvl="7" marL="3657600">
              <a:spcBef>
                <a:spcPts val="0"/>
              </a:spcBef>
              <a:spcAft>
                <a:spcPts val="0"/>
              </a:spcAft>
              <a:buClr>
                <a:schemeClr val="lt1"/>
              </a:buClr>
              <a:buSzPts val="900"/>
              <a:buChar char="○"/>
              <a:defRPr>
                <a:solidFill>
                  <a:schemeClr val="lt1"/>
                </a:solidFill>
              </a:defRPr>
            </a:lvl8pPr>
            <a:lvl9pPr indent="-285750" lvl="8" marL="4114800">
              <a:spcBef>
                <a:spcPts val="0"/>
              </a:spcBef>
              <a:spcAft>
                <a:spcPts val="0"/>
              </a:spcAft>
              <a:buClr>
                <a:schemeClr val="lt1"/>
              </a:buClr>
              <a:buSzPts val="900"/>
              <a:buChar char="■"/>
              <a:defRPr>
                <a:solidFill>
                  <a:schemeClr val="lt1"/>
                </a:solidFill>
              </a:defRPr>
            </a:lvl9pPr>
          </a:lstStyle>
          <a:p/>
        </p:txBody>
      </p:sp>
      <p:sp>
        <p:nvSpPr>
          <p:cNvPr id="576" name="Google Shape;576;p7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_2">
    <p:spTree>
      <p:nvGrpSpPr>
        <p:cNvPr id="577" name="Shape 577"/>
        <p:cNvGrpSpPr/>
        <p:nvPr/>
      </p:nvGrpSpPr>
      <p:grpSpPr>
        <a:xfrm>
          <a:off x="0" y="0"/>
          <a:ext cx="0" cy="0"/>
          <a:chOff x="0" y="0"/>
          <a:chExt cx="0" cy="0"/>
        </a:xfrm>
      </p:grpSpPr>
      <p:sp>
        <p:nvSpPr>
          <p:cNvPr id="578" name="Google Shape;578;p7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79" name="Google Shape;579;p78"/>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80" name="Google Shape;580;p78"/>
          <p:cNvSpPr/>
          <p:nvPr>
            <p:ph idx="2" type="pic"/>
          </p:nvPr>
        </p:nvSpPr>
        <p:spPr>
          <a:xfrm>
            <a:off x="4992024" y="1152775"/>
            <a:ext cx="3840300" cy="3416400"/>
          </a:xfrm>
          <a:prstGeom prst="rect">
            <a:avLst/>
          </a:prstGeom>
          <a:noFill/>
          <a:ln>
            <a:noFill/>
          </a:ln>
        </p:spPr>
      </p:sp>
      <p:sp>
        <p:nvSpPr>
          <p:cNvPr id="581" name="Google Shape;581;p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11">
    <p:spTree>
      <p:nvGrpSpPr>
        <p:cNvPr id="582" name="Shape 582"/>
        <p:cNvGrpSpPr/>
        <p:nvPr/>
      </p:nvGrpSpPr>
      <p:grpSpPr>
        <a:xfrm>
          <a:off x="0" y="0"/>
          <a:ext cx="0" cy="0"/>
          <a:chOff x="0" y="0"/>
          <a:chExt cx="0" cy="0"/>
        </a:xfrm>
      </p:grpSpPr>
      <p:sp>
        <p:nvSpPr>
          <p:cNvPr id="583" name="Google Shape;583;p79"/>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84" name="Google Shape;584;p79"/>
          <p:cNvSpPr/>
          <p:nvPr>
            <p:ph idx="2" type="pic"/>
          </p:nvPr>
        </p:nvSpPr>
        <p:spPr>
          <a:xfrm>
            <a:off x="4633050" y="1196050"/>
            <a:ext cx="4282500" cy="1761000"/>
          </a:xfrm>
          <a:prstGeom prst="rect">
            <a:avLst/>
          </a:prstGeom>
          <a:noFill/>
          <a:ln>
            <a:noFill/>
          </a:ln>
        </p:spPr>
      </p:sp>
      <p:sp>
        <p:nvSpPr>
          <p:cNvPr id="585" name="Google Shape;585;p79"/>
          <p:cNvSpPr/>
          <p:nvPr>
            <p:ph idx="3" type="pic"/>
          </p:nvPr>
        </p:nvSpPr>
        <p:spPr>
          <a:xfrm>
            <a:off x="228600" y="1196050"/>
            <a:ext cx="4282500" cy="1761000"/>
          </a:xfrm>
          <a:prstGeom prst="rect">
            <a:avLst/>
          </a:prstGeom>
          <a:noFill/>
          <a:ln>
            <a:noFill/>
          </a:ln>
        </p:spPr>
      </p:sp>
      <p:cxnSp>
        <p:nvCxnSpPr>
          <p:cNvPr id="586" name="Google Shape;586;p79"/>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587" name="Google Shape;587;p79"/>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88" name="Google Shape;588;p79"/>
          <p:cNvSpPr txBox="1"/>
          <p:nvPr>
            <p:ph idx="1" type="body"/>
          </p:nvPr>
        </p:nvSpPr>
        <p:spPr>
          <a:xfrm>
            <a:off x="229450" y="3455950"/>
            <a:ext cx="4061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89" name="Google Shape;589;p79"/>
          <p:cNvSpPr txBox="1"/>
          <p:nvPr>
            <p:ph idx="4" type="subTitle"/>
          </p:nvPr>
        </p:nvSpPr>
        <p:spPr>
          <a:xfrm>
            <a:off x="229450" y="3127850"/>
            <a:ext cx="4061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590" name="Google Shape;590;p79"/>
          <p:cNvSpPr txBox="1"/>
          <p:nvPr>
            <p:ph idx="5" type="body"/>
          </p:nvPr>
        </p:nvSpPr>
        <p:spPr>
          <a:xfrm>
            <a:off x="4633050" y="3455950"/>
            <a:ext cx="4061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91" name="Google Shape;591;p79"/>
          <p:cNvSpPr txBox="1"/>
          <p:nvPr>
            <p:ph idx="6" type="subTitle"/>
          </p:nvPr>
        </p:nvSpPr>
        <p:spPr>
          <a:xfrm>
            <a:off x="4633050" y="3127850"/>
            <a:ext cx="4061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11_1">
    <p:spTree>
      <p:nvGrpSpPr>
        <p:cNvPr id="592" name="Shape 592"/>
        <p:cNvGrpSpPr/>
        <p:nvPr/>
      </p:nvGrpSpPr>
      <p:grpSpPr>
        <a:xfrm>
          <a:off x="0" y="0"/>
          <a:ext cx="0" cy="0"/>
          <a:chOff x="0" y="0"/>
          <a:chExt cx="0" cy="0"/>
        </a:xfrm>
      </p:grpSpPr>
      <p:sp>
        <p:nvSpPr>
          <p:cNvPr id="593" name="Google Shape;593;p80"/>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594" name="Google Shape;594;p80"/>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595" name="Google Shape;595;p80"/>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96" name="Google Shape;596;p80"/>
          <p:cNvSpPr/>
          <p:nvPr>
            <p:ph idx="2" type="pic"/>
          </p:nvPr>
        </p:nvSpPr>
        <p:spPr>
          <a:xfrm>
            <a:off x="228600" y="1196050"/>
            <a:ext cx="2820300" cy="1761000"/>
          </a:xfrm>
          <a:prstGeom prst="rect">
            <a:avLst/>
          </a:prstGeom>
          <a:noFill/>
          <a:ln>
            <a:noFill/>
          </a:ln>
        </p:spPr>
      </p:sp>
      <p:sp>
        <p:nvSpPr>
          <p:cNvPr id="597" name="Google Shape;597;p80"/>
          <p:cNvSpPr/>
          <p:nvPr>
            <p:ph idx="3" type="pic"/>
          </p:nvPr>
        </p:nvSpPr>
        <p:spPr>
          <a:xfrm>
            <a:off x="3161800" y="1196050"/>
            <a:ext cx="2820300" cy="1761000"/>
          </a:xfrm>
          <a:prstGeom prst="rect">
            <a:avLst/>
          </a:prstGeom>
          <a:noFill/>
          <a:ln>
            <a:noFill/>
          </a:ln>
        </p:spPr>
      </p:sp>
      <p:sp>
        <p:nvSpPr>
          <p:cNvPr id="598" name="Google Shape;598;p80"/>
          <p:cNvSpPr/>
          <p:nvPr>
            <p:ph idx="4" type="pic"/>
          </p:nvPr>
        </p:nvSpPr>
        <p:spPr>
          <a:xfrm>
            <a:off x="6095000" y="1196050"/>
            <a:ext cx="2820300" cy="1761000"/>
          </a:xfrm>
          <a:prstGeom prst="rect">
            <a:avLst/>
          </a:prstGeom>
          <a:noFill/>
          <a:ln>
            <a:noFill/>
          </a:ln>
        </p:spPr>
      </p:sp>
      <p:sp>
        <p:nvSpPr>
          <p:cNvPr id="599" name="Google Shape;599;p80"/>
          <p:cNvSpPr txBox="1"/>
          <p:nvPr>
            <p:ph idx="1" type="body"/>
          </p:nvPr>
        </p:nvSpPr>
        <p:spPr>
          <a:xfrm>
            <a:off x="2294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600" name="Google Shape;600;p80"/>
          <p:cNvSpPr txBox="1"/>
          <p:nvPr>
            <p:ph idx="5" type="subTitle"/>
          </p:nvPr>
        </p:nvSpPr>
        <p:spPr>
          <a:xfrm>
            <a:off x="2294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601" name="Google Shape;601;p80"/>
          <p:cNvSpPr txBox="1"/>
          <p:nvPr>
            <p:ph idx="6" type="body"/>
          </p:nvPr>
        </p:nvSpPr>
        <p:spPr>
          <a:xfrm>
            <a:off x="315580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602" name="Google Shape;602;p80"/>
          <p:cNvSpPr txBox="1"/>
          <p:nvPr>
            <p:ph idx="7" type="subTitle"/>
          </p:nvPr>
        </p:nvSpPr>
        <p:spPr>
          <a:xfrm>
            <a:off x="315580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603" name="Google Shape;603;p80"/>
          <p:cNvSpPr txBox="1"/>
          <p:nvPr>
            <p:ph idx="8" type="body"/>
          </p:nvPr>
        </p:nvSpPr>
        <p:spPr>
          <a:xfrm>
            <a:off x="60821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604" name="Google Shape;604;p80"/>
          <p:cNvSpPr txBox="1"/>
          <p:nvPr>
            <p:ph idx="9" type="subTitle"/>
          </p:nvPr>
        </p:nvSpPr>
        <p:spPr>
          <a:xfrm>
            <a:off x="60821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with footer">
  <p:cSld name="CUSTOM_1_1_1_1_1_1_1">
    <p:spTree>
      <p:nvGrpSpPr>
        <p:cNvPr id="605" name="Shape 605"/>
        <p:cNvGrpSpPr/>
        <p:nvPr/>
      </p:nvGrpSpPr>
      <p:grpSpPr>
        <a:xfrm>
          <a:off x="0" y="0"/>
          <a:ext cx="0" cy="0"/>
          <a:chOff x="0" y="0"/>
          <a:chExt cx="0" cy="0"/>
        </a:xfrm>
      </p:grpSpPr>
      <p:sp>
        <p:nvSpPr>
          <p:cNvPr id="606" name="Google Shape;606;p81"/>
          <p:cNvSpPr/>
          <p:nvPr>
            <p:ph idx="2" type="pic"/>
          </p:nvPr>
        </p:nvSpPr>
        <p:spPr>
          <a:xfrm>
            <a:off x="228600" y="164350"/>
            <a:ext cx="8684400" cy="4304700"/>
          </a:xfrm>
          <a:prstGeom prst="rect">
            <a:avLst/>
          </a:prstGeom>
          <a:noFill/>
          <a:ln>
            <a:noFill/>
          </a:ln>
        </p:spPr>
      </p:sp>
      <p:sp>
        <p:nvSpPr>
          <p:cNvPr id="607" name="Google Shape;607;p81"/>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08" name="Google Shape;608;p81"/>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609" name="Google Shape;609;p81"/>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Clr>
                <a:schemeClr val="dk1"/>
              </a:buClr>
              <a:buSzPts val="14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1_1_1_1_1_1_1_1">
    <p:spTree>
      <p:nvGrpSpPr>
        <p:cNvPr id="610" name="Shape 610"/>
        <p:cNvGrpSpPr/>
        <p:nvPr/>
      </p:nvGrpSpPr>
      <p:grpSpPr>
        <a:xfrm>
          <a:off x="0" y="0"/>
          <a:ext cx="0" cy="0"/>
          <a:chOff x="0" y="0"/>
          <a:chExt cx="0" cy="0"/>
        </a:xfrm>
      </p:grpSpPr>
      <p:sp>
        <p:nvSpPr>
          <p:cNvPr id="611" name="Google Shape;611;p82"/>
          <p:cNvSpPr/>
          <p:nvPr>
            <p:ph idx="2" type="pic"/>
          </p:nvPr>
        </p:nvSpPr>
        <p:spPr>
          <a:xfrm>
            <a:off x="228600" y="164350"/>
            <a:ext cx="8684400" cy="4304700"/>
          </a:xfrm>
          <a:prstGeom prst="rect">
            <a:avLst/>
          </a:prstGeom>
          <a:noFill/>
          <a:ln>
            <a:noFill/>
          </a:ln>
        </p:spPr>
      </p:sp>
      <p:sp>
        <p:nvSpPr>
          <p:cNvPr id="612" name="Google Shape;612;p82"/>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613" name="Google Shape;613;p82"/>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1_1_1_1_1_1_1_1_1">
    <p:spTree>
      <p:nvGrpSpPr>
        <p:cNvPr id="614" name="Shape 614"/>
        <p:cNvGrpSpPr/>
        <p:nvPr/>
      </p:nvGrpSpPr>
      <p:grpSpPr>
        <a:xfrm>
          <a:off x="0" y="0"/>
          <a:ext cx="0" cy="0"/>
          <a:chOff x="0" y="0"/>
          <a:chExt cx="0" cy="0"/>
        </a:xfrm>
      </p:grpSpPr>
      <p:sp>
        <p:nvSpPr>
          <p:cNvPr id="615" name="Google Shape;615;p83"/>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616" name="Google Shape;616;p83"/>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617" name="Google Shape;617;p83"/>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18" name="Google Shape;618;p83"/>
          <p:cNvSpPr/>
          <p:nvPr>
            <p:ph idx="2" type="pic"/>
          </p:nvPr>
        </p:nvSpPr>
        <p:spPr>
          <a:xfrm>
            <a:off x="228600" y="2598025"/>
            <a:ext cx="2024400" cy="1871100"/>
          </a:xfrm>
          <a:prstGeom prst="rect">
            <a:avLst/>
          </a:prstGeom>
          <a:noFill/>
          <a:ln>
            <a:noFill/>
          </a:ln>
        </p:spPr>
      </p:sp>
      <p:sp>
        <p:nvSpPr>
          <p:cNvPr id="619" name="Google Shape;619;p83"/>
          <p:cNvSpPr/>
          <p:nvPr>
            <p:ph idx="3" type="pic"/>
          </p:nvPr>
        </p:nvSpPr>
        <p:spPr>
          <a:xfrm>
            <a:off x="3864875" y="2598025"/>
            <a:ext cx="3561900" cy="1871100"/>
          </a:xfrm>
          <a:prstGeom prst="rect">
            <a:avLst/>
          </a:prstGeom>
          <a:noFill/>
          <a:ln>
            <a:noFill/>
          </a:ln>
        </p:spPr>
      </p:sp>
      <p:sp>
        <p:nvSpPr>
          <p:cNvPr id="620" name="Google Shape;620;p83"/>
          <p:cNvSpPr/>
          <p:nvPr>
            <p:ph idx="4" type="pic"/>
          </p:nvPr>
        </p:nvSpPr>
        <p:spPr>
          <a:xfrm>
            <a:off x="7547700" y="2598025"/>
            <a:ext cx="1367700" cy="1871100"/>
          </a:xfrm>
          <a:prstGeom prst="rect">
            <a:avLst/>
          </a:prstGeom>
          <a:noFill/>
          <a:ln>
            <a:noFill/>
          </a:ln>
        </p:spPr>
      </p:sp>
      <p:sp>
        <p:nvSpPr>
          <p:cNvPr id="621" name="Google Shape;621;p83"/>
          <p:cNvSpPr/>
          <p:nvPr>
            <p:ph idx="5" type="pic"/>
          </p:nvPr>
        </p:nvSpPr>
        <p:spPr>
          <a:xfrm>
            <a:off x="2375088" y="2598025"/>
            <a:ext cx="1367700" cy="1871100"/>
          </a:xfrm>
          <a:prstGeom prst="rect">
            <a:avLst/>
          </a:prstGeom>
          <a:noFill/>
          <a:ln>
            <a:noFill/>
          </a:ln>
        </p:spPr>
      </p:sp>
      <p:sp>
        <p:nvSpPr>
          <p:cNvPr id="622" name="Google Shape;622;p83"/>
          <p:cNvSpPr/>
          <p:nvPr>
            <p:ph idx="6" type="pic"/>
          </p:nvPr>
        </p:nvSpPr>
        <p:spPr>
          <a:xfrm>
            <a:off x="228600" y="1038850"/>
            <a:ext cx="1003500" cy="1453500"/>
          </a:xfrm>
          <a:prstGeom prst="rect">
            <a:avLst/>
          </a:prstGeom>
          <a:noFill/>
          <a:ln>
            <a:noFill/>
          </a:ln>
        </p:spPr>
      </p:sp>
      <p:sp>
        <p:nvSpPr>
          <p:cNvPr id="623" name="Google Shape;623;p83"/>
          <p:cNvSpPr/>
          <p:nvPr>
            <p:ph idx="7" type="pic"/>
          </p:nvPr>
        </p:nvSpPr>
        <p:spPr>
          <a:xfrm>
            <a:off x="6745975" y="1038850"/>
            <a:ext cx="2169600" cy="1453500"/>
          </a:xfrm>
          <a:prstGeom prst="rect">
            <a:avLst/>
          </a:prstGeom>
          <a:noFill/>
          <a:ln>
            <a:noFill/>
          </a:ln>
        </p:spPr>
      </p:sp>
      <p:sp>
        <p:nvSpPr>
          <p:cNvPr id="624" name="Google Shape;624;p83"/>
          <p:cNvSpPr/>
          <p:nvPr>
            <p:ph idx="8" type="pic"/>
          </p:nvPr>
        </p:nvSpPr>
        <p:spPr>
          <a:xfrm>
            <a:off x="1354150" y="1038850"/>
            <a:ext cx="1502400" cy="1453500"/>
          </a:xfrm>
          <a:prstGeom prst="rect">
            <a:avLst/>
          </a:prstGeom>
          <a:noFill/>
          <a:ln>
            <a:noFill/>
          </a:ln>
        </p:spPr>
      </p:sp>
      <p:sp>
        <p:nvSpPr>
          <p:cNvPr id="625" name="Google Shape;625;p83"/>
          <p:cNvSpPr/>
          <p:nvPr>
            <p:ph idx="9" type="pic"/>
          </p:nvPr>
        </p:nvSpPr>
        <p:spPr>
          <a:xfrm>
            <a:off x="2981410" y="1038850"/>
            <a:ext cx="2196300" cy="1453500"/>
          </a:xfrm>
          <a:prstGeom prst="rect">
            <a:avLst/>
          </a:prstGeom>
          <a:noFill/>
          <a:ln>
            <a:noFill/>
          </a:ln>
        </p:spPr>
      </p:sp>
      <p:sp>
        <p:nvSpPr>
          <p:cNvPr id="626" name="Google Shape;626;p83"/>
          <p:cNvSpPr/>
          <p:nvPr>
            <p:ph idx="13" type="pic"/>
          </p:nvPr>
        </p:nvSpPr>
        <p:spPr>
          <a:xfrm>
            <a:off x="5311004" y="1038850"/>
            <a:ext cx="1301700" cy="1453500"/>
          </a:xfrm>
          <a:prstGeom prst="rect">
            <a:avLst/>
          </a:prstGeom>
          <a:noFill/>
          <a:ln>
            <a:noFill/>
          </a:ln>
        </p:spPr>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image">
  <p:cSld name="CUSTOM_2">
    <p:spTree>
      <p:nvGrpSpPr>
        <p:cNvPr id="627" name="Shape 627"/>
        <p:cNvGrpSpPr/>
        <p:nvPr/>
      </p:nvGrpSpPr>
      <p:grpSpPr>
        <a:xfrm>
          <a:off x="0" y="0"/>
          <a:ext cx="0" cy="0"/>
          <a:chOff x="0" y="0"/>
          <a:chExt cx="0" cy="0"/>
        </a:xfrm>
      </p:grpSpPr>
      <p:sp>
        <p:nvSpPr>
          <p:cNvPr id="628" name="Google Shape;628;p84"/>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29" name="Google Shape;629;p84"/>
          <p:cNvSpPr/>
          <p:nvPr>
            <p:ph idx="2" type="pic"/>
          </p:nvPr>
        </p:nvSpPr>
        <p:spPr>
          <a:xfrm>
            <a:off x="228600" y="164350"/>
            <a:ext cx="5751300" cy="4304700"/>
          </a:xfrm>
          <a:prstGeom prst="rect">
            <a:avLst/>
          </a:prstGeom>
          <a:noFill/>
          <a:ln>
            <a:noFill/>
          </a:ln>
        </p:spPr>
      </p:sp>
      <p:sp>
        <p:nvSpPr>
          <p:cNvPr id="630" name="Google Shape;630;p84"/>
          <p:cNvSpPr txBox="1"/>
          <p:nvPr>
            <p:ph type="title"/>
          </p:nvPr>
        </p:nvSpPr>
        <p:spPr>
          <a:xfrm>
            <a:off x="6095100" y="321875"/>
            <a:ext cx="2820300" cy="1520700"/>
          </a:xfrm>
          <a:prstGeom prst="rect">
            <a:avLst/>
          </a:prstGeom>
        </p:spPr>
        <p:txBody>
          <a:bodyPr anchorCtr="0" anchor="t"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31" name="Google Shape;631;p84"/>
          <p:cNvSpPr txBox="1"/>
          <p:nvPr>
            <p:ph idx="1" type="subTitle"/>
          </p:nvPr>
        </p:nvSpPr>
        <p:spPr>
          <a:xfrm>
            <a:off x="6095100" y="1842575"/>
            <a:ext cx="2820300" cy="26265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632" name="Google Shape;632;p84"/>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633" name="Google Shape;633;p84"/>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_2_1">
    <p:spTree>
      <p:nvGrpSpPr>
        <p:cNvPr id="634" name="Shape 634"/>
        <p:cNvGrpSpPr/>
        <p:nvPr/>
      </p:nvGrpSpPr>
      <p:grpSpPr>
        <a:xfrm>
          <a:off x="0" y="0"/>
          <a:ext cx="0" cy="0"/>
          <a:chOff x="0" y="0"/>
          <a:chExt cx="0" cy="0"/>
        </a:xfrm>
      </p:grpSpPr>
      <p:sp>
        <p:nvSpPr>
          <p:cNvPr id="635" name="Google Shape;635;p85"/>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636" name="Google Shape;636;p85"/>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637" name="Google Shape;637;p85"/>
          <p:cNvSpPr txBox="1"/>
          <p:nvPr>
            <p:ph hasCustomPrompt="1" type="title"/>
          </p:nvPr>
        </p:nvSpPr>
        <p:spPr>
          <a:xfrm>
            <a:off x="225750" y="1212350"/>
            <a:ext cx="8606700" cy="4390800"/>
          </a:xfrm>
          <a:prstGeom prst="rect">
            <a:avLst/>
          </a:prstGeom>
        </p:spPr>
        <p:txBody>
          <a:bodyPr anchorCtr="0" anchor="b" bIns="91425" lIns="91425" spcFirstLastPara="1" rIns="91425" wrap="square" tIns="91425">
            <a:noAutofit/>
          </a:bodyPr>
          <a:lstStyle>
            <a:lvl1pPr lvl="0">
              <a:spcBef>
                <a:spcPts val="0"/>
              </a:spcBef>
              <a:spcAft>
                <a:spcPts val="0"/>
              </a:spcAft>
              <a:buSzPts val="30000"/>
              <a:buNone/>
              <a:defRPr sz="30000"/>
            </a:lvl1pPr>
            <a:lvl2pPr lvl="1" algn="ctr">
              <a:spcBef>
                <a:spcPts val="0"/>
              </a:spcBef>
              <a:spcAft>
                <a:spcPts val="0"/>
              </a:spcAft>
              <a:buSzPts val="30000"/>
              <a:buNone/>
              <a:defRPr sz="30000"/>
            </a:lvl2pPr>
            <a:lvl3pPr lvl="2" algn="ctr">
              <a:spcBef>
                <a:spcPts val="0"/>
              </a:spcBef>
              <a:spcAft>
                <a:spcPts val="0"/>
              </a:spcAft>
              <a:buSzPts val="30000"/>
              <a:buNone/>
              <a:defRPr sz="30000"/>
            </a:lvl3pPr>
            <a:lvl4pPr lvl="3" algn="ctr">
              <a:spcBef>
                <a:spcPts val="0"/>
              </a:spcBef>
              <a:spcAft>
                <a:spcPts val="0"/>
              </a:spcAft>
              <a:buSzPts val="30000"/>
              <a:buNone/>
              <a:defRPr sz="30000"/>
            </a:lvl4pPr>
            <a:lvl5pPr lvl="4" algn="ctr">
              <a:spcBef>
                <a:spcPts val="0"/>
              </a:spcBef>
              <a:spcAft>
                <a:spcPts val="0"/>
              </a:spcAft>
              <a:buSzPts val="30000"/>
              <a:buNone/>
              <a:defRPr sz="30000"/>
            </a:lvl5pPr>
            <a:lvl6pPr lvl="5" algn="ctr">
              <a:spcBef>
                <a:spcPts val="0"/>
              </a:spcBef>
              <a:spcAft>
                <a:spcPts val="0"/>
              </a:spcAft>
              <a:buSzPts val="30000"/>
              <a:buNone/>
              <a:defRPr sz="30000"/>
            </a:lvl6pPr>
            <a:lvl7pPr lvl="6" algn="ctr">
              <a:spcBef>
                <a:spcPts val="0"/>
              </a:spcBef>
              <a:spcAft>
                <a:spcPts val="0"/>
              </a:spcAft>
              <a:buSzPts val="30000"/>
              <a:buNone/>
              <a:defRPr sz="30000"/>
            </a:lvl7pPr>
            <a:lvl8pPr lvl="7" algn="ctr">
              <a:spcBef>
                <a:spcPts val="0"/>
              </a:spcBef>
              <a:spcAft>
                <a:spcPts val="0"/>
              </a:spcAft>
              <a:buSzPts val="30000"/>
              <a:buNone/>
              <a:defRPr sz="30000"/>
            </a:lvl8pPr>
            <a:lvl9pPr lvl="8" algn="ctr">
              <a:spcBef>
                <a:spcPts val="0"/>
              </a:spcBef>
              <a:spcAft>
                <a:spcPts val="0"/>
              </a:spcAft>
              <a:buSzPts val="30000"/>
              <a:buNone/>
              <a:defRPr sz="30000"/>
            </a:lvl9pPr>
          </a:lstStyle>
          <a:p>
            <a:r>
              <a:t>xx%</a:t>
            </a:r>
          </a:p>
        </p:txBody>
      </p:sp>
      <p:cxnSp>
        <p:nvCxnSpPr>
          <p:cNvPr id="638" name="Google Shape;638;p85"/>
          <p:cNvCxnSpPr/>
          <p:nvPr/>
        </p:nvCxnSpPr>
        <p:spPr>
          <a:xfrm flipH="1" rot="10800000">
            <a:off x="225750" y="1212350"/>
            <a:ext cx="8692500" cy="5700"/>
          </a:xfrm>
          <a:prstGeom prst="straightConnector1">
            <a:avLst/>
          </a:prstGeom>
          <a:noFill/>
          <a:ln cap="flat" cmpd="sng" w="9525">
            <a:solidFill>
              <a:schemeClr val="dk1"/>
            </a:solidFill>
            <a:prstDash val="solid"/>
            <a:round/>
            <a:headEnd len="med" w="med" type="none"/>
            <a:tailEnd len="med" w="med" type="none"/>
          </a:ln>
        </p:spPr>
      </p:cxnSp>
      <p:sp>
        <p:nvSpPr>
          <p:cNvPr id="639" name="Google Shape;639;p85"/>
          <p:cNvSpPr txBox="1"/>
          <p:nvPr>
            <p:ph idx="1" type="body"/>
          </p:nvPr>
        </p:nvSpPr>
        <p:spPr>
          <a:xfrm>
            <a:off x="228600" y="578150"/>
            <a:ext cx="8692500" cy="6399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Clr>
                <a:schemeClr val="dk1"/>
              </a:buClr>
              <a:buSzPts val="900"/>
              <a:buFont typeface="Gowun Batang"/>
              <a:buChar char="●"/>
              <a:defRPr/>
            </a:lvl1pPr>
            <a:lvl2pPr indent="-285750" lvl="1" marL="914400">
              <a:spcBef>
                <a:spcPts val="0"/>
              </a:spcBef>
              <a:spcAft>
                <a:spcPts val="0"/>
              </a:spcAft>
              <a:buClr>
                <a:schemeClr val="dk1"/>
              </a:buClr>
              <a:buSzPts val="900"/>
              <a:buFont typeface="Gowun Batang"/>
              <a:buChar char="○"/>
              <a:defRPr/>
            </a:lvl2pPr>
            <a:lvl3pPr indent="-285750" lvl="2" marL="1371600">
              <a:spcBef>
                <a:spcPts val="0"/>
              </a:spcBef>
              <a:spcAft>
                <a:spcPts val="0"/>
              </a:spcAft>
              <a:buClr>
                <a:schemeClr val="dk1"/>
              </a:buClr>
              <a:buSzPts val="900"/>
              <a:buFont typeface="Gowun Batang"/>
              <a:buChar char="■"/>
              <a:defRPr/>
            </a:lvl3pPr>
            <a:lvl4pPr indent="-285750" lvl="3" marL="1828800">
              <a:spcBef>
                <a:spcPts val="0"/>
              </a:spcBef>
              <a:spcAft>
                <a:spcPts val="0"/>
              </a:spcAft>
              <a:buClr>
                <a:schemeClr val="dk1"/>
              </a:buClr>
              <a:buSzPts val="900"/>
              <a:buFont typeface="Gowun Batang"/>
              <a:buChar char="●"/>
              <a:defRPr/>
            </a:lvl4pPr>
            <a:lvl5pPr indent="-285750" lvl="4" marL="2286000">
              <a:spcBef>
                <a:spcPts val="0"/>
              </a:spcBef>
              <a:spcAft>
                <a:spcPts val="0"/>
              </a:spcAft>
              <a:buClr>
                <a:schemeClr val="dk1"/>
              </a:buClr>
              <a:buSzPts val="900"/>
              <a:buFont typeface="Gowun Batang"/>
              <a:buChar char="○"/>
              <a:defRPr/>
            </a:lvl5pPr>
            <a:lvl6pPr indent="-285750" lvl="5" marL="2743200">
              <a:spcBef>
                <a:spcPts val="0"/>
              </a:spcBef>
              <a:spcAft>
                <a:spcPts val="0"/>
              </a:spcAft>
              <a:buClr>
                <a:schemeClr val="dk1"/>
              </a:buClr>
              <a:buSzPts val="900"/>
              <a:buFont typeface="Gowun Batang"/>
              <a:buChar char="■"/>
              <a:defRPr/>
            </a:lvl6pPr>
            <a:lvl7pPr indent="-285750" lvl="6" marL="3200400">
              <a:spcBef>
                <a:spcPts val="0"/>
              </a:spcBef>
              <a:spcAft>
                <a:spcPts val="0"/>
              </a:spcAft>
              <a:buClr>
                <a:schemeClr val="dk1"/>
              </a:buClr>
              <a:buSzPts val="900"/>
              <a:buFont typeface="Gowun Batang"/>
              <a:buChar char="●"/>
              <a:defRPr/>
            </a:lvl7pPr>
            <a:lvl8pPr indent="-285750" lvl="7" marL="3657600">
              <a:spcBef>
                <a:spcPts val="0"/>
              </a:spcBef>
              <a:spcAft>
                <a:spcPts val="0"/>
              </a:spcAft>
              <a:buClr>
                <a:schemeClr val="dk1"/>
              </a:buClr>
              <a:buSzPts val="900"/>
              <a:buFont typeface="Gowun Batang"/>
              <a:buChar char="○"/>
              <a:defRPr/>
            </a:lvl8pPr>
            <a:lvl9pPr indent="-285750" lvl="8" marL="4114800">
              <a:spcBef>
                <a:spcPts val="0"/>
              </a:spcBef>
              <a:spcAft>
                <a:spcPts val="0"/>
              </a:spcAft>
              <a:buClr>
                <a:schemeClr val="dk1"/>
              </a:buClr>
              <a:buSzPts val="900"/>
              <a:buFont typeface="Gowun Batang"/>
              <a:buChar char="■"/>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2_1_1">
    <p:spTree>
      <p:nvGrpSpPr>
        <p:cNvPr id="640" name="Shape 640"/>
        <p:cNvGrpSpPr/>
        <p:nvPr/>
      </p:nvGrpSpPr>
      <p:grpSpPr>
        <a:xfrm>
          <a:off x="0" y="0"/>
          <a:ext cx="0" cy="0"/>
          <a:chOff x="0" y="0"/>
          <a:chExt cx="0" cy="0"/>
        </a:xfrm>
      </p:grpSpPr>
      <p:sp>
        <p:nvSpPr>
          <p:cNvPr id="641" name="Google Shape;641;p86"/>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642" name="Google Shape;642;p86"/>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643" name="Google Shape;643;p86"/>
          <p:cNvSpPr txBox="1"/>
          <p:nvPr>
            <p:ph idx="1" type="body"/>
          </p:nvPr>
        </p:nvSpPr>
        <p:spPr>
          <a:xfrm>
            <a:off x="228600" y="3719575"/>
            <a:ext cx="3942600" cy="749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9">
    <p:spTree>
      <p:nvGrpSpPr>
        <p:cNvPr id="644" name="Shape 64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4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38" Type="http://schemas.openxmlformats.org/officeDocument/2006/relationships/theme" Target="../theme/theme2.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77.xml"/><Relationship Id="rId42" Type="http://schemas.openxmlformats.org/officeDocument/2006/relationships/slideLayout" Target="../slideLayouts/slideLayout79.xml"/><Relationship Id="rId41" Type="http://schemas.openxmlformats.org/officeDocument/2006/relationships/slideLayout" Target="../slideLayouts/slideLayout78.xml"/><Relationship Id="rId44" Type="http://schemas.openxmlformats.org/officeDocument/2006/relationships/slideLayout" Target="../slideLayouts/slideLayout81.xml"/><Relationship Id="rId43" Type="http://schemas.openxmlformats.org/officeDocument/2006/relationships/slideLayout" Target="../slideLayouts/slideLayout80.xml"/><Relationship Id="rId46" Type="http://schemas.openxmlformats.org/officeDocument/2006/relationships/slideLayout" Target="../slideLayouts/slideLayout83.xml"/><Relationship Id="rId45" Type="http://schemas.openxmlformats.org/officeDocument/2006/relationships/slideLayout" Target="../slideLayouts/slideLayout82.xml"/><Relationship Id="rId1" Type="http://schemas.openxmlformats.org/officeDocument/2006/relationships/slideLayout" Target="../slideLayouts/slideLayout38.xml"/><Relationship Id="rId2" Type="http://schemas.openxmlformats.org/officeDocument/2006/relationships/slideLayout" Target="../slideLayouts/slideLayout39.xml"/><Relationship Id="rId3" Type="http://schemas.openxmlformats.org/officeDocument/2006/relationships/slideLayout" Target="../slideLayouts/slideLayout40.xml"/><Relationship Id="rId4" Type="http://schemas.openxmlformats.org/officeDocument/2006/relationships/slideLayout" Target="../slideLayouts/slideLayout41.xml"/><Relationship Id="rId9" Type="http://schemas.openxmlformats.org/officeDocument/2006/relationships/slideLayout" Target="../slideLayouts/slideLayout46.xml"/><Relationship Id="rId48" Type="http://schemas.openxmlformats.org/officeDocument/2006/relationships/slideLayout" Target="../slideLayouts/slideLayout85.xml"/><Relationship Id="rId47" Type="http://schemas.openxmlformats.org/officeDocument/2006/relationships/slideLayout" Target="../slideLayouts/slideLayout84.xml"/><Relationship Id="rId49" Type="http://schemas.openxmlformats.org/officeDocument/2006/relationships/theme" Target="../theme/theme3.xml"/><Relationship Id="rId5" Type="http://schemas.openxmlformats.org/officeDocument/2006/relationships/slideLayout" Target="../slideLayouts/slideLayout42.xml"/><Relationship Id="rId6" Type="http://schemas.openxmlformats.org/officeDocument/2006/relationships/slideLayout" Target="../slideLayouts/slideLayout43.xml"/><Relationship Id="rId7" Type="http://schemas.openxmlformats.org/officeDocument/2006/relationships/slideLayout" Target="../slideLayouts/slideLayout44.xml"/><Relationship Id="rId8" Type="http://schemas.openxmlformats.org/officeDocument/2006/relationships/slideLayout" Target="../slideLayouts/slideLayout45.xml"/><Relationship Id="rId31" Type="http://schemas.openxmlformats.org/officeDocument/2006/relationships/slideLayout" Target="../slideLayouts/slideLayout68.xml"/><Relationship Id="rId30" Type="http://schemas.openxmlformats.org/officeDocument/2006/relationships/slideLayout" Target="../slideLayouts/slideLayout67.xml"/><Relationship Id="rId33" Type="http://schemas.openxmlformats.org/officeDocument/2006/relationships/slideLayout" Target="../slideLayouts/slideLayout70.xml"/><Relationship Id="rId32" Type="http://schemas.openxmlformats.org/officeDocument/2006/relationships/slideLayout" Target="../slideLayouts/slideLayout69.xml"/><Relationship Id="rId35" Type="http://schemas.openxmlformats.org/officeDocument/2006/relationships/slideLayout" Target="../slideLayouts/slideLayout72.xml"/><Relationship Id="rId34" Type="http://schemas.openxmlformats.org/officeDocument/2006/relationships/slideLayout" Target="../slideLayouts/slideLayout71.xml"/><Relationship Id="rId37" Type="http://schemas.openxmlformats.org/officeDocument/2006/relationships/slideLayout" Target="../slideLayouts/slideLayout74.xml"/><Relationship Id="rId36" Type="http://schemas.openxmlformats.org/officeDocument/2006/relationships/slideLayout" Target="../slideLayouts/slideLayout73.xml"/><Relationship Id="rId39" Type="http://schemas.openxmlformats.org/officeDocument/2006/relationships/slideLayout" Target="../slideLayouts/slideLayout76.xml"/><Relationship Id="rId38" Type="http://schemas.openxmlformats.org/officeDocument/2006/relationships/slideLayout" Target="../slideLayouts/slideLayout75.xml"/><Relationship Id="rId20" Type="http://schemas.openxmlformats.org/officeDocument/2006/relationships/slideLayout" Target="../slideLayouts/slideLayout57.xml"/><Relationship Id="rId22" Type="http://schemas.openxmlformats.org/officeDocument/2006/relationships/slideLayout" Target="../slideLayouts/slideLayout59.xml"/><Relationship Id="rId21" Type="http://schemas.openxmlformats.org/officeDocument/2006/relationships/slideLayout" Target="../slideLayouts/slideLayout58.xml"/><Relationship Id="rId24" Type="http://schemas.openxmlformats.org/officeDocument/2006/relationships/slideLayout" Target="../slideLayouts/slideLayout61.xml"/><Relationship Id="rId23" Type="http://schemas.openxmlformats.org/officeDocument/2006/relationships/slideLayout" Target="../slideLayouts/slideLayout60.xml"/><Relationship Id="rId26" Type="http://schemas.openxmlformats.org/officeDocument/2006/relationships/slideLayout" Target="../slideLayouts/slideLayout63.xml"/><Relationship Id="rId25" Type="http://schemas.openxmlformats.org/officeDocument/2006/relationships/slideLayout" Target="../slideLayouts/slideLayout62.xml"/><Relationship Id="rId28" Type="http://schemas.openxmlformats.org/officeDocument/2006/relationships/slideLayout" Target="../slideLayouts/slideLayout65.xml"/><Relationship Id="rId27" Type="http://schemas.openxmlformats.org/officeDocument/2006/relationships/slideLayout" Target="../slideLayouts/slideLayout64.xml"/><Relationship Id="rId29" Type="http://schemas.openxmlformats.org/officeDocument/2006/relationships/slideLayout" Target="../slideLayouts/slideLayout66.xml"/><Relationship Id="rId11" Type="http://schemas.openxmlformats.org/officeDocument/2006/relationships/slideLayout" Target="../slideLayouts/slideLayout48.xml"/><Relationship Id="rId10" Type="http://schemas.openxmlformats.org/officeDocument/2006/relationships/slideLayout" Target="../slideLayouts/slideLayout47.xml"/><Relationship Id="rId13" Type="http://schemas.openxmlformats.org/officeDocument/2006/relationships/slideLayout" Target="../slideLayouts/slideLayout50.xml"/><Relationship Id="rId12" Type="http://schemas.openxmlformats.org/officeDocument/2006/relationships/slideLayout" Target="../slideLayouts/slideLayout49.xml"/><Relationship Id="rId15" Type="http://schemas.openxmlformats.org/officeDocument/2006/relationships/slideLayout" Target="../slideLayouts/slideLayout52.xml"/><Relationship Id="rId14" Type="http://schemas.openxmlformats.org/officeDocument/2006/relationships/slideLayout" Target="../slideLayouts/slideLayout51.xml"/><Relationship Id="rId17" Type="http://schemas.openxmlformats.org/officeDocument/2006/relationships/slideLayout" Target="../slideLayouts/slideLayout54.xml"/><Relationship Id="rId16" Type="http://schemas.openxmlformats.org/officeDocument/2006/relationships/slideLayout" Target="../slideLayouts/slideLayout53.xml"/><Relationship Id="rId19" Type="http://schemas.openxmlformats.org/officeDocument/2006/relationships/slideLayout" Target="../slideLayouts/slideLayout56.xml"/><Relationship Id="rId18"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tx1"/>
                </a:solidFill>
                <a:latin typeface="Work Sans"/>
                <a:ea typeface="Work Sans"/>
                <a:cs typeface="Work Sans"/>
                <a:sym typeface="Work Sans"/>
              </a:defRPr>
            </a:lvl1pPr>
            <a:lvl2pPr lvl="1" algn="r">
              <a:buNone/>
              <a:defRPr sz="1300">
                <a:solidFill>
                  <a:schemeClr val="tx1"/>
                </a:solidFill>
                <a:latin typeface="Work Sans"/>
                <a:ea typeface="Work Sans"/>
                <a:cs typeface="Work Sans"/>
                <a:sym typeface="Work Sans"/>
              </a:defRPr>
            </a:lvl2pPr>
            <a:lvl3pPr lvl="2" algn="r">
              <a:buNone/>
              <a:defRPr sz="1300">
                <a:solidFill>
                  <a:schemeClr val="tx1"/>
                </a:solidFill>
                <a:latin typeface="Work Sans"/>
                <a:ea typeface="Work Sans"/>
                <a:cs typeface="Work Sans"/>
                <a:sym typeface="Work Sans"/>
              </a:defRPr>
            </a:lvl3pPr>
            <a:lvl4pPr lvl="3" algn="r">
              <a:buNone/>
              <a:defRPr sz="1300">
                <a:solidFill>
                  <a:schemeClr val="tx1"/>
                </a:solidFill>
                <a:latin typeface="Work Sans"/>
                <a:ea typeface="Work Sans"/>
                <a:cs typeface="Work Sans"/>
                <a:sym typeface="Work Sans"/>
              </a:defRPr>
            </a:lvl4pPr>
            <a:lvl5pPr lvl="4" algn="r">
              <a:buNone/>
              <a:defRPr sz="1300">
                <a:solidFill>
                  <a:schemeClr val="tx1"/>
                </a:solidFill>
                <a:latin typeface="Work Sans"/>
                <a:ea typeface="Work Sans"/>
                <a:cs typeface="Work Sans"/>
                <a:sym typeface="Work Sans"/>
              </a:defRPr>
            </a:lvl5pPr>
            <a:lvl6pPr lvl="5" algn="r">
              <a:buNone/>
              <a:defRPr sz="1300">
                <a:solidFill>
                  <a:schemeClr val="tx1"/>
                </a:solidFill>
                <a:latin typeface="Work Sans"/>
                <a:ea typeface="Work Sans"/>
                <a:cs typeface="Work Sans"/>
                <a:sym typeface="Work Sans"/>
              </a:defRPr>
            </a:lvl6pPr>
            <a:lvl7pPr lvl="6" algn="r">
              <a:buNone/>
              <a:defRPr sz="1300">
                <a:solidFill>
                  <a:schemeClr val="tx1"/>
                </a:solidFill>
                <a:latin typeface="Work Sans"/>
                <a:ea typeface="Work Sans"/>
                <a:cs typeface="Work Sans"/>
                <a:sym typeface="Work Sans"/>
              </a:defRPr>
            </a:lvl7pPr>
            <a:lvl8pPr lvl="7" algn="r">
              <a:buNone/>
              <a:defRPr sz="1300">
                <a:solidFill>
                  <a:schemeClr val="tx1"/>
                </a:solidFill>
                <a:latin typeface="Work Sans"/>
                <a:ea typeface="Work Sans"/>
                <a:cs typeface="Work Sans"/>
                <a:sym typeface="Work Sans"/>
              </a:defRPr>
            </a:lvl8pPr>
            <a:lvl9pPr lvl="8" algn="r">
              <a:buNone/>
              <a:defRPr sz="1300">
                <a:solidFill>
                  <a:schemeClr val="tx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type="title"/>
          </p:nvPr>
        </p:nvSpPr>
        <p:spPr>
          <a:xfrm>
            <a:off x="228600" y="223475"/>
            <a:ext cx="8686800" cy="2374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7200"/>
              <a:buFont typeface="Work Sans"/>
              <a:buNone/>
              <a:defRPr sz="7200">
                <a:solidFill>
                  <a:schemeClr val="lt1"/>
                </a:solidFill>
                <a:latin typeface="Work Sans"/>
                <a:ea typeface="Work Sans"/>
                <a:cs typeface="Work Sans"/>
                <a:sym typeface="Work Sans"/>
              </a:defRPr>
            </a:lvl1pPr>
            <a:lvl2pPr lvl="1">
              <a:spcBef>
                <a:spcPts val="0"/>
              </a:spcBef>
              <a:spcAft>
                <a:spcPts val="0"/>
              </a:spcAft>
              <a:buSzPts val="1400"/>
              <a:buFont typeface="Work Sans"/>
              <a:buNone/>
              <a:defRPr>
                <a:latin typeface="Work Sans"/>
                <a:ea typeface="Work Sans"/>
                <a:cs typeface="Work Sans"/>
                <a:sym typeface="Work Sans"/>
              </a:defRPr>
            </a:lvl2pPr>
            <a:lvl3pPr lvl="2">
              <a:spcBef>
                <a:spcPts val="0"/>
              </a:spcBef>
              <a:spcAft>
                <a:spcPts val="0"/>
              </a:spcAft>
              <a:buSzPts val="1400"/>
              <a:buFont typeface="Work Sans"/>
              <a:buNone/>
              <a:defRPr>
                <a:latin typeface="Work Sans"/>
                <a:ea typeface="Work Sans"/>
                <a:cs typeface="Work Sans"/>
                <a:sym typeface="Work Sans"/>
              </a:defRPr>
            </a:lvl3pPr>
            <a:lvl4pPr lvl="3">
              <a:spcBef>
                <a:spcPts val="0"/>
              </a:spcBef>
              <a:spcAft>
                <a:spcPts val="0"/>
              </a:spcAft>
              <a:buSzPts val="1400"/>
              <a:buFont typeface="Work Sans"/>
              <a:buNone/>
              <a:defRPr>
                <a:latin typeface="Work Sans"/>
                <a:ea typeface="Work Sans"/>
                <a:cs typeface="Work Sans"/>
                <a:sym typeface="Work Sans"/>
              </a:defRPr>
            </a:lvl4pPr>
            <a:lvl5pPr lvl="4">
              <a:spcBef>
                <a:spcPts val="0"/>
              </a:spcBef>
              <a:spcAft>
                <a:spcPts val="0"/>
              </a:spcAft>
              <a:buSzPts val="1400"/>
              <a:buFont typeface="Work Sans"/>
              <a:buNone/>
              <a:defRPr>
                <a:latin typeface="Work Sans"/>
                <a:ea typeface="Work Sans"/>
                <a:cs typeface="Work Sans"/>
                <a:sym typeface="Work Sans"/>
              </a:defRPr>
            </a:lvl5pPr>
            <a:lvl6pPr lvl="5">
              <a:spcBef>
                <a:spcPts val="0"/>
              </a:spcBef>
              <a:spcAft>
                <a:spcPts val="0"/>
              </a:spcAft>
              <a:buSzPts val="1400"/>
              <a:buFont typeface="Work Sans"/>
              <a:buNone/>
              <a:defRPr>
                <a:latin typeface="Work Sans"/>
                <a:ea typeface="Work Sans"/>
                <a:cs typeface="Work Sans"/>
                <a:sym typeface="Work Sans"/>
              </a:defRPr>
            </a:lvl6pPr>
            <a:lvl7pPr lvl="6">
              <a:spcBef>
                <a:spcPts val="0"/>
              </a:spcBef>
              <a:spcAft>
                <a:spcPts val="0"/>
              </a:spcAft>
              <a:buSzPts val="1400"/>
              <a:buFont typeface="Work Sans"/>
              <a:buNone/>
              <a:defRPr>
                <a:latin typeface="Work Sans"/>
                <a:ea typeface="Work Sans"/>
                <a:cs typeface="Work Sans"/>
                <a:sym typeface="Work Sans"/>
              </a:defRPr>
            </a:lvl7pPr>
            <a:lvl8pPr lvl="7">
              <a:spcBef>
                <a:spcPts val="0"/>
              </a:spcBef>
              <a:spcAft>
                <a:spcPts val="0"/>
              </a:spcAft>
              <a:buSzPts val="1400"/>
              <a:buFont typeface="Work Sans"/>
              <a:buNone/>
              <a:defRPr>
                <a:latin typeface="Work Sans"/>
                <a:ea typeface="Work Sans"/>
                <a:cs typeface="Work Sans"/>
                <a:sym typeface="Work Sans"/>
              </a:defRPr>
            </a:lvl8pPr>
            <a:lvl9pPr lvl="8">
              <a:spcBef>
                <a:spcPts val="0"/>
              </a:spcBef>
              <a:spcAft>
                <a:spcPts val="0"/>
              </a:spcAft>
              <a:buSzPts val="1400"/>
              <a:buFont typeface="Work Sans"/>
              <a:buNone/>
              <a:defRPr>
                <a:latin typeface="Work Sans"/>
                <a:ea typeface="Work Sans"/>
                <a:cs typeface="Work Sans"/>
                <a:sym typeface="Work Sans"/>
              </a:defRPr>
            </a:lvl9pPr>
          </a:lstStyle>
          <a:p/>
        </p:txBody>
      </p:sp>
      <p:sp>
        <p:nvSpPr>
          <p:cNvPr id="8" name="Google Shape;8;p1"/>
          <p:cNvSpPr txBox="1"/>
          <p:nvPr>
            <p:ph idx="1" type="body"/>
          </p:nvPr>
        </p:nvSpPr>
        <p:spPr>
          <a:xfrm>
            <a:off x="228600" y="2909450"/>
            <a:ext cx="8686800" cy="2008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1pPr>
            <a:lvl2pPr indent="-317500" lvl="1" marL="9144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2pPr>
            <a:lvl3pPr indent="-317500" lvl="2" marL="13716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3pPr>
            <a:lvl4pPr indent="-317500" lvl="3" marL="18288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4pPr>
            <a:lvl5pPr indent="-317500" lvl="4" marL="22860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5pPr>
            <a:lvl6pPr indent="-317500" lvl="5" marL="27432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6pPr>
            <a:lvl7pPr indent="-317500" lvl="6" marL="32004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7pPr>
            <a:lvl8pPr indent="-317500" lvl="7" marL="36576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8pPr>
            <a:lvl9pPr indent="-317500" lvl="8" marL="41148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19">
          <p15:clr>
            <a:srgbClr val="E46962"/>
          </p15:clr>
        </p15:guide>
        <p15:guide id="2" pos="593">
          <p15:clr>
            <a:srgbClr val="E46962"/>
          </p15:clr>
        </p15:guide>
        <p15:guide id="3" pos="669">
          <p15:clr>
            <a:srgbClr val="E46962"/>
          </p15:clr>
        </p15:guide>
        <p15:guide id="4" pos="1044">
          <p15:clr>
            <a:srgbClr val="E46962"/>
          </p15:clr>
        </p15:guide>
        <p15:guide id="5" pos="1119">
          <p15:clr>
            <a:srgbClr val="E46962"/>
          </p15:clr>
        </p15:guide>
        <p15:guide id="6" pos="1494">
          <p15:clr>
            <a:srgbClr val="E46962"/>
          </p15:clr>
        </p15:guide>
        <p15:guide id="7" pos="1569">
          <p15:clr>
            <a:srgbClr val="E46962"/>
          </p15:clr>
        </p15:guide>
        <p15:guide id="8" pos="1944">
          <p15:clr>
            <a:srgbClr val="E46962"/>
          </p15:clr>
        </p15:guide>
        <p15:guide id="9" pos="2019">
          <p15:clr>
            <a:srgbClr val="E46962"/>
          </p15:clr>
        </p15:guide>
        <p15:guide id="10" pos="2394">
          <p15:clr>
            <a:srgbClr val="E46962"/>
          </p15:clr>
        </p15:guide>
        <p15:guide id="11" pos="2469">
          <p15:clr>
            <a:srgbClr val="E46962"/>
          </p15:clr>
        </p15:guide>
        <p15:guide id="12" pos="2844">
          <p15:clr>
            <a:srgbClr val="E46962"/>
          </p15:clr>
        </p15:guide>
        <p15:guide id="13" pos="2919">
          <p15:clr>
            <a:srgbClr val="E46962"/>
          </p15:clr>
        </p15:guide>
        <p15:guide id="14" pos="3294">
          <p15:clr>
            <a:srgbClr val="E46962"/>
          </p15:clr>
        </p15:guide>
        <p15:guide id="15" pos="3370">
          <p15:clr>
            <a:srgbClr val="E46962"/>
          </p15:clr>
        </p15:guide>
        <p15:guide id="16" pos="3744">
          <p15:clr>
            <a:srgbClr val="E46962"/>
          </p15:clr>
        </p15:guide>
        <p15:guide id="17" pos="3820">
          <p15:clr>
            <a:srgbClr val="E46962"/>
          </p15:clr>
        </p15:guide>
        <p15:guide id="18" pos="4194">
          <p15:clr>
            <a:srgbClr val="E46962"/>
          </p15:clr>
        </p15:guide>
        <p15:guide id="19" pos="4270">
          <p15:clr>
            <a:srgbClr val="E46962"/>
          </p15:clr>
        </p15:guide>
        <p15:guide id="20" pos="4644">
          <p15:clr>
            <a:srgbClr val="E46962"/>
          </p15:clr>
        </p15:guide>
        <p15:guide id="21" pos="4720">
          <p15:clr>
            <a:srgbClr val="E46962"/>
          </p15:clr>
        </p15:guide>
        <p15:guide id="22" pos="5094">
          <p15:clr>
            <a:srgbClr val="E46962"/>
          </p15:clr>
        </p15:guide>
        <p15:guide id="23" pos="5170">
          <p15:clr>
            <a:srgbClr val="E46962"/>
          </p15:clr>
        </p15:guide>
        <p15:guide id="24" pos="5544">
          <p15:clr>
            <a:srgbClr val="E46962"/>
          </p15:clr>
        </p15:guide>
        <p15:guide id="25" orient="horz" pos="141">
          <p15:clr>
            <a:srgbClr val="E46962"/>
          </p15:clr>
        </p15:guide>
        <p15:guide id="26" orient="horz" pos="3061">
          <p15:clr>
            <a:srgbClr val="E46962"/>
          </p15:clr>
        </p15:guide>
        <p15:guide id="27" pos="144">
          <p15:clr>
            <a:srgbClr val="E46962"/>
          </p15:clr>
        </p15:guide>
        <p15:guide id="28" pos="5616">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01" name="Shape 301"/>
        <p:cNvGrpSpPr/>
        <p:nvPr/>
      </p:nvGrpSpPr>
      <p:grpSpPr>
        <a:xfrm>
          <a:off x="0" y="0"/>
          <a:ext cx="0" cy="0"/>
          <a:chOff x="0" y="0"/>
          <a:chExt cx="0" cy="0"/>
        </a:xfrm>
      </p:grpSpPr>
      <p:sp>
        <p:nvSpPr>
          <p:cNvPr id="302" name="Google Shape;302;p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Gowun Batang"/>
              <a:buNone/>
              <a:defRPr sz="3600">
                <a:solidFill>
                  <a:schemeClr val="dk1"/>
                </a:solidFill>
                <a:latin typeface="Gowun Batang"/>
                <a:ea typeface="Gowun Batang"/>
                <a:cs typeface="Gowun Batang"/>
                <a:sym typeface="Gowun Batang"/>
              </a:defRPr>
            </a:lvl1pPr>
            <a:lvl2pPr lvl="1">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2pPr>
            <a:lvl3pPr lvl="2">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3pPr>
            <a:lvl4pPr lvl="3">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4pPr>
            <a:lvl5pPr lvl="4">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5pPr>
            <a:lvl6pPr lvl="5">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6pPr>
            <a:lvl7pPr lvl="6">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7pPr>
            <a:lvl8pPr lvl="7">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8pPr>
            <a:lvl9pPr lvl="8">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9pPr>
          </a:lstStyle>
          <a:p/>
        </p:txBody>
      </p:sp>
      <p:sp>
        <p:nvSpPr>
          <p:cNvPr id="303" name="Google Shape;303;p39"/>
          <p:cNvSpPr txBox="1"/>
          <p:nvPr>
            <p:ph idx="1" type="body"/>
          </p:nvPr>
        </p:nvSpPr>
        <p:spPr>
          <a:xfrm>
            <a:off x="311700" y="2947825"/>
            <a:ext cx="8520600" cy="1620900"/>
          </a:xfrm>
          <a:prstGeom prst="rect">
            <a:avLst/>
          </a:prstGeom>
          <a:noFill/>
          <a:ln>
            <a:noFill/>
          </a:ln>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1pPr>
            <a:lvl2pPr indent="-285750" lvl="1" marL="9144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2pPr>
            <a:lvl3pPr indent="-285750" lvl="2" marL="13716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3pPr>
            <a:lvl4pPr indent="-285750" lvl="3" marL="18288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4pPr>
            <a:lvl5pPr indent="-285750" lvl="4" marL="22860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5pPr>
            <a:lvl6pPr indent="-285750" lvl="5" marL="27432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6pPr>
            <a:lvl7pPr indent="-285750" lvl="6" marL="32004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7pPr>
            <a:lvl8pPr indent="-285750" lvl="7" marL="36576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8pPr>
            <a:lvl9pPr indent="-285750" lvl="8" marL="41148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9pPr>
          </a:lstStyle>
          <a:p/>
        </p:txBody>
      </p:sp>
      <p:sp>
        <p:nvSpPr>
          <p:cNvPr id="304" name="Google Shape;304;p39"/>
          <p:cNvSpPr txBox="1"/>
          <p:nvPr>
            <p:ph idx="12" type="sldNum"/>
          </p:nvPr>
        </p:nvSpPr>
        <p:spPr>
          <a:xfrm>
            <a:off x="7426775" y="4679000"/>
            <a:ext cx="1502400" cy="324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Gowun Batang"/>
                <a:ea typeface="Gowun Batang"/>
                <a:cs typeface="Gowun Batang"/>
                <a:sym typeface="Gowun Batang"/>
              </a:defRPr>
            </a:lvl1pPr>
            <a:lvl2pPr lvl="1" rtl="0" algn="r">
              <a:buNone/>
              <a:defRPr sz="900">
                <a:solidFill>
                  <a:schemeClr val="dk1"/>
                </a:solidFill>
                <a:latin typeface="Gowun Batang"/>
                <a:ea typeface="Gowun Batang"/>
                <a:cs typeface="Gowun Batang"/>
                <a:sym typeface="Gowun Batang"/>
              </a:defRPr>
            </a:lvl2pPr>
            <a:lvl3pPr lvl="2" rtl="0" algn="r">
              <a:buNone/>
              <a:defRPr sz="900">
                <a:solidFill>
                  <a:schemeClr val="dk1"/>
                </a:solidFill>
                <a:latin typeface="Gowun Batang"/>
                <a:ea typeface="Gowun Batang"/>
                <a:cs typeface="Gowun Batang"/>
                <a:sym typeface="Gowun Batang"/>
              </a:defRPr>
            </a:lvl3pPr>
            <a:lvl4pPr lvl="3" rtl="0" algn="r">
              <a:buNone/>
              <a:defRPr sz="900">
                <a:solidFill>
                  <a:schemeClr val="dk1"/>
                </a:solidFill>
                <a:latin typeface="Gowun Batang"/>
                <a:ea typeface="Gowun Batang"/>
                <a:cs typeface="Gowun Batang"/>
                <a:sym typeface="Gowun Batang"/>
              </a:defRPr>
            </a:lvl4pPr>
            <a:lvl5pPr lvl="4" rtl="0" algn="r">
              <a:buNone/>
              <a:defRPr sz="900">
                <a:solidFill>
                  <a:schemeClr val="dk1"/>
                </a:solidFill>
                <a:latin typeface="Gowun Batang"/>
                <a:ea typeface="Gowun Batang"/>
                <a:cs typeface="Gowun Batang"/>
                <a:sym typeface="Gowun Batang"/>
              </a:defRPr>
            </a:lvl5pPr>
            <a:lvl6pPr lvl="5" rtl="0" algn="r">
              <a:buNone/>
              <a:defRPr sz="900">
                <a:solidFill>
                  <a:schemeClr val="dk1"/>
                </a:solidFill>
                <a:latin typeface="Gowun Batang"/>
                <a:ea typeface="Gowun Batang"/>
                <a:cs typeface="Gowun Batang"/>
                <a:sym typeface="Gowun Batang"/>
              </a:defRPr>
            </a:lvl6pPr>
            <a:lvl7pPr lvl="6" rtl="0" algn="r">
              <a:buNone/>
              <a:defRPr sz="900">
                <a:solidFill>
                  <a:schemeClr val="dk1"/>
                </a:solidFill>
                <a:latin typeface="Gowun Batang"/>
                <a:ea typeface="Gowun Batang"/>
                <a:cs typeface="Gowun Batang"/>
                <a:sym typeface="Gowun Batang"/>
              </a:defRPr>
            </a:lvl7pPr>
            <a:lvl8pPr lvl="7" rtl="0" algn="r">
              <a:buNone/>
              <a:defRPr sz="900">
                <a:solidFill>
                  <a:schemeClr val="dk1"/>
                </a:solidFill>
                <a:latin typeface="Gowun Batang"/>
                <a:ea typeface="Gowun Batang"/>
                <a:cs typeface="Gowun Batang"/>
                <a:sym typeface="Gowun Batang"/>
              </a:defRPr>
            </a:lvl8pPr>
            <a:lvl9pPr lvl="8" rtl="0" algn="r">
              <a:buNone/>
              <a:defRPr sz="900">
                <a:solidFill>
                  <a:schemeClr val="dk1"/>
                </a:solidFill>
                <a:latin typeface="Gowun Batang"/>
                <a:ea typeface="Gowun Batang"/>
                <a:cs typeface="Gowun Batang"/>
                <a:sym typeface="Gowun Batang"/>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 id="2147483709" r:id="rId25"/>
    <p:sldLayoutId id="2147483710" r:id="rId26"/>
    <p:sldLayoutId id="2147483711" r:id="rId27"/>
    <p:sldLayoutId id="2147483712" r:id="rId28"/>
    <p:sldLayoutId id="2147483713" r:id="rId29"/>
    <p:sldLayoutId id="2147483714" r:id="rId30"/>
    <p:sldLayoutId id="2147483715" r:id="rId31"/>
    <p:sldLayoutId id="2147483716" r:id="rId32"/>
    <p:sldLayoutId id="2147483717" r:id="rId33"/>
    <p:sldLayoutId id="2147483718" r:id="rId34"/>
    <p:sldLayoutId id="2147483719" r:id="rId35"/>
    <p:sldLayoutId id="2147483720" r:id="rId36"/>
    <p:sldLayoutId id="2147483721" r:id="rId37"/>
    <p:sldLayoutId id="2147483722" r:id="rId38"/>
    <p:sldLayoutId id="2147483723" r:id="rId39"/>
    <p:sldLayoutId id="2147483724" r:id="rId40"/>
    <p:sldLayoutId id="2147483725" r:id="rId41"/>
    <p:sldLayoutId id="2147483726" r:id="rId42"/>
    <p:sldLayoutId id="2147483727" r:id="rId43"/>
    <p:sldLayoutId id="2147483728" r:id="rId44"/>
    <p:sldLayoutId id="2147483729" r:id="rId45"/>
    <p:sldLayoutId id="2147483730" r:id="rId46"/>
    <p:sldLayoutId id="2147483731" r:id="rId47"/>
    <p:sldLayoutId id="2147483732" r:id="rId4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44">
          <p15:clr>
            <a:srgbClr val="E46962"/>
          </p15:clr>
        </p15:guide>
        <p15:guide id="2" pos="5616">
          <p15:clr>
            <a:srgbClr val="E46962"/>
          </p15:clr>
        </p15:guide>
        <p15:guide id="3" orient="horz" pos="104">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88"/>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Jayasurya Pazhani - 40289512</a:t>
            </a:r>
            <a:endParaRPr/>
          </a:p>
        </p:txBody>
      </p:sp>
      <p:sp>
        <p:nvSpPr>
          <p:cNvPr id="650" name="Google Shape;650;p88"/>
          <p:cNvSpPr txBox="1"/>
          <p:nvPr>
            <p:ph type="title"/>
          </p:nvPr>
        </p:nvSpPr>
        <p:spPr>
          <a:xfrm>
            <a:off x="221700" y="293300"/>
            <a:ext cx="8700600" cy="30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EMPIRICAL EVALUATION OF THE TARANTULA AUTOMATIC FAULT-LOCALIZATION TECHNIQUE</a:t>
            </a:r>
            <a:endParaRPr/>
          </a:p>
        </p:txBody>
      </p:sp>
      <p:sp>
        <p:nvSpPr>
          <p:cNvPr id="651" name="Google Shape;651;p88"/>
          <p:cNvSpPr txBox="1"/>
          <p:nvPr>
            <p:ph idx="4" type="body"/>
          </p:nvPr>
        </p:nvSpPr>
        <p:spPr>
          <a:xfrm>
            <a:off x="5709050" y="3421175"/>
            <a:ext cx="1889400" cy="67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AUTHORS</a:t>
            </a:r>
            <a:r>
              <a:rPr lang="en"/>
              <a:t>: </a:t>
            </a:r>
            <a:endParaRPr/>
          </a:p>
          <a:p>
            <a:pPr indent="0" lvl="0" marL="0" rtl="0" algn="ctr">
              <a:spcBef>
                <a:spcPts val="0"/>
              </a:spcBef>
              <a:spcAft>
                <a:spcPts val="0"/>
              </a:spcAft>
              <a:buNone/>
            </a:pPr>
            <a:r>
              <a:t/>
            </a:r>
            <a:endParaRPr/>
          </a:p>
          <a:p>
            <a:pPr indent="0" lvl="0" marL="0" rtl="0" algn="ctr">
              <a:spcBef>
                <a:spcPts val="0"/>
              </a:spcBef>
              <a:spcAft>
                <a:spcPts val="0"/>
              </a:spcAft>
              <a:buNone/>
            </a:pPr>
            <a:r>
              <a:rPr i="1" lang="en"/>
              <a:t>JAMES A. JONES</a:t>
            </a:r>
            <a:endParaRPr i="1"/>
          </a:p>
          <a:p>
            <a:pPr indent="0" lvl="0" marL="0" rtl="0" algn="ctr">
              <a:spcBef>
                <a:spcPts val="0"/>
              </a:spcBef>
              <a:spcAft>
                <a:spcPts val="0"/>
              </a:spcAft>
              <a:buNone/>
            </a:pPr>
            <a:r>
              <a:rPr i="1" lang="en"/>
              <a:t> &amp;</a:t>
            </a:r>
            <a:endParaRPr i="1"/>
          </a:p>
          <a:p>
            <a:pPr indent="0" lvl="0" marL="0" rtl="0" algn="ctr">
              <a:spcBef>
                <a:spcPts val="0"/>
              </a:spcBef>
              <a:spcAft>
                <a:spcPts val="0"/>
              </a:spcAft>
              <a:buNone/>
            </a:pPr>
            <a:r>
              <a:rPr i="1" lang="en"/>
              <a:t>MARY JEAN HARROLD</a:t>
            </a:r>
            <a:endParaRPr i="1"/>
          </a:p>
        </p:txBody>
      </p:sp>
      <p:sp>
        <p:nvSpPr>
          <p:cNvPr id="652" name="Google Shape;652;p88"/>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p97"/>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28" name="Google Shape;728;p97"/>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Effectiveness Graph</a:t>
            </a:r>
            <a:endParaRPr sz="3500"/>
          </a:p>
        </p:txBody>
      </p:sp>
      <p:cxnSp>
        <p:nvCxnSpPr>
          <p:cNvPr id="729" name="Google Shape;729;p97"/>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sp>
        <p:nvSpPr>
          <p:cNvPr id="730" name="Google Shape;730;p97"/>
          <p:cNvSpPr txBox="1"/>
          <p:nvPr>
            <p:ph type="title"/>
          </p:nvPr>
        </p:nvSpPr>
        <p:spPr>
          <a:xfrm>
            <a:off x="229450" y="980050"/>
            <a:ext cx="4263900" cy="35880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SzPts val="1900"/>
              <a:buChar char="●"/>
            </a:pPr>
            <a:r>
              <a:rPr lang="en" sz="1900"/>
              <a:t>Visual representation comparing Tarantula with other techniques across various score levels.</a:t>
            </a:r>
            <a:endParaRPr sz="1900"/>
          </a:p>
          <a:p>
            <a:pPr indent="0" lvl="0" marL="457200" rtl="0" algn="just">
              <a:spcBef>
                <a:spcPts val="0"/>
              </a:spcBef>
              <a:spcAft>
                <a:spcPts val="0"/>
              </a:spcAft>
              <a:buNone/>
            </a:pPr>
            <a:r>
              <a:t/>
            </a:r>
            <a:endParaRPr sz="1900"/>
          </a:p>
          <a:p>
            <a:pPr indent="-349250" lvl="0" marL="457200" rtl="0" algn="just">
              <a:spcBef>
                <a:spcPts val="0"/>
              </a:spcBef>
              <a:spcAft>
                <a:spcPts val="0"/>
              </a:spcAft>
              <a:buSzPts val="1900"/>
              <a:buChar char="●"/>
            </a:pPr>
            <a:r>
              <a:rPr lang="en" sz="1900"/>
              <a:t>Tarantula has the highest percentage of high scores in identifying faults.</a:t>
            </a:r>
            <a:endParaRPr sz="1900"/>
          </a:p>
        </p:txBody>
      </p:sp>
      <p:pic>
        <p:nvPicPr>
          <p:cNvPr id="731" name="Google Shape;731;p97"/>
          <p:cNvPicPr preferRelativeResize="0"/>
          <p:nvPr/>
        </p:nvPicPr>
        <p:blipFill>
          <a:blip r:embed="rId3">
            <a:alphaModFix/>
          </a:blip>
          <a:stretch>
            <a:fillRect/>
          </a:stretch>
        </p:blipFill>
        <p:spPr>
          <a:xfrm>
            <a:off x="4645750" y="1132450"/>
            <a:ext cx="4345850" cy="244609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p98"/>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37" name="Google Shape;737;p98"/>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Efficiency comparison</a:t>
            </a:r>
            <a:endParaRPr sz="3500"/>
          </a:p>
        </p:txBody>
      </p:sp>
      <p:cxnSp>
        <p:nvCxnSpPr>
          <p:cNvPr id="738" name="Google Shape;738;p98"/>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sp>
        <p:nvSpPr>
          <p:cNvPr id="739" name="Google Shape;739;p98"/>
          <p:cNvSpPr txBox="1"/>
          <p:nvPr>
            <p:ph type="title"/>
          </p:nvPr>
        </p:nvSpPr>
        <p:spPr>
          <a:xfrm>
            <a:off x="229450" y="980050"/>
            <a:ext cx="8686800" cy="35880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SzPts val="1900"/>
              <a:buChar char="●"/>
            </a:pPr>
            <a:r>
              <a:rPr lang="en" sz="1900"/>
              <a:t>Tarantula Computation Time: 0.0025–0.0063 seconds.</a:t>
            </a:r>
            <a:endParaRPr sz="1900"/>
          </a:p>
          <a:p>
            <a:pPr indent="-349250" lvl="0" marL="457200" rtl="0" algn="just">
              <a:spcBef>
                <a:spcPts val="0"/>
              </a:spcBef>
              <a:spcAft>
                <a:spcPts val="0"/>
              </a:spcAft>
              <a:buSzPts val="1900"/>
              <a:buChar char="●"/>
            </a:pPr>
            <a:r>
              <a:rPr lang="en" sz="1900"/>
              <a:t>Cause Transitions Time: 180–6500 seconds.</a:t>
            </a:r>
            <a:endParaRPr sz="1900"/>
          </a:p>
          <a:p>
            <a:pPr indent="-349250" lvl="0" marL="457200" rtl="0" algn="just">
              <a:spcBef>
                <a:spcPts val="0"/>
              </a:spcBef>
              <a:spcAft>
                <a:spcPts val="0"/>
              </a:spcAft>
              <a:buSzPts val="1900"/>
              <a:buChar char="●"/>
            </a:pPr>
            <a:r>
              <a:rPr lang="en" sz="1900"/>
              <a:t>Tarantula’s Efficiency Advantage: Two orders of magnitude faster than Cause Transitions.</a:t>
            </a:r>
            <a:endParaRPr sz="1900"/>
          </a:p>
        </p:txBody>
      </p:sp>
      <p:pic>
        <p:nvPicPr>
          <p:cNvPr id="740" name="Google Shape;740;p98"/>
          <p:cNvPicPr preferRelativeResize="0"/>
          <p:nvPr/>
        </p:nvPicPr>
        <p:blipFill>
          <a:blip r:embed="rId3">
            <a:alphaModFix/>
          </a:blip>
          <a:stretch>
            <a:fillRect/>
          </a:stretch>
        </p:blipFill>
        <p:spPr>
          <a:xfrm>
            <a:off x="1987025" y="2285550"/>
            <a:ext cx="5168501" cy="2335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p99"/>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46" name="Google Shape;746;p99"/>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Why Tarantula succeeds</a:t>
            </a:r>
            <a:endParaRPr sz="3500"/>
          </a:p>
        </p:txBody>
      </p:sp>
      <p:cxnSp>
        <p:nvCxnSpPr>
          <p:cNvPr id="747" name="Google Shape;747;p99"/>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sp>
        <p:nvSpPr>
          <p:cNvPr id="748" name="Google Shape;748;p99"/>
          <p:cNvSpPr txBox="1"/>
          <p:nvPr>
            <p:ph type="title"/>
          </p:nvPr>
        </p:nvSpPr>
        <p:spPr>
          <a:xfrm>
            <a:off x="229450" y="980050"/>
            <a:ext cx="8686800" cy="35880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SzPts val="1900"/>
              <a:buChar char="●"/>
            </a:pPr>
            <a:r>
              <a:rPr b="1" lang="en" sz="1900"/>
              <a:t>Comprehensive Test Data:</a:t>
            </a:r>
            <a:r>
              <a:rPr lang="en" sz="1900"/>
              <a:t> Leverages diverse test cases to improve accuracy.</a:t>
            </a:r>
            <a:endParaRPr sz="1900"/>
          </a:p>
          <a:p>
            <a:pPr indent="0" lvl="0" marL="457200" rtl="0" algn="just">
              <a:spcBef>
                <a:spcPts val="0"/>
              </a:spcBef>
              <a:spcAft>
                <a:spcPts val="0"/>
              </a:spcAft>
              <a:buNone/>
            </a:pPr>
            <a:r>
              <a:t/>
            </a:r>
            <a:endParaRPr sz="1900"/>
          </a:p>
          <a:p>
            <a:pPr indent="-349250" lvl="0" marL="457200" rtl="0" algn="just">
              <a:spcBef>
                <a:spcPts val="0"/>
              </a:spcBef>
              <a:spcAft>
                <a:spcPts val="0"/>
              </a:spcAft>
              <a:buSzPts val="1900"/>
              <a:buChar char="●"/>
            </a:pPr>
            <a:r>
              <a:rPr b="1" lang="en" sz="1900"/>
              <a:t>Tolerance for Passing Errors: </a:t>
            </a:r>
            <a:r>
              <a:rPr lang="en" sz="1900"/>
              <a:t>Doesn't over-penalize statements covered by passing tests.</a:t>
            </a:r>
            <a:endParaRPr sz="1900"/>
          </a:p>
          <a:p>
            <a:pPr indent="0" lvl="0" marL="457200" rtl="0" algn="just">
              <a:spcBef>
                <a:spcPts val="0"/>
              </a:spcBef>
              <a:spcAft>
                <a:spcPts val="0"/>
              </a:spcAft>
              <a:buNone/>
            </a:pPr>
            <a:r>
              <a:t/>
            </a:r>
            <a:endParaRPr sz="1900"/>
          </a:p>
          <a:p>
            <a:pPr indent="-349250" lvl="0" marL="457200" rtl="0" algn="just">
              <a:spcBef>
                <a:spcPts val="0"/>
              </a:spcBef>
              <a:spcAft>
                <a:spcPts val="0"/>
              </a:spcAft>
              <a:buSzPts val="1900"/>
              <a:buChar char="●"/>
            </a:pPr>
            <a:r>
              <a:rPr b="1" lang="en" sz="1900"/>
              <a:t>Visualization: </a:t>
            </a:r>
            <a:r>
              <a:rPr lang="en" sz="1900"/>
              <a:t>Offers an easy-to-understand, color-coded view to highlight suspicious statements.</a:t>
            </a:r>
            <a:endParaRPr sz="19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100"/>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54" name="Google Shape;754;p100"/>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Study Limitations</a:t>
            </a:r>
            <a:endParaRPr sz="3500"/>
          </a:p>
        </p:txBody>
      </p:sp>
      <p:cxnSp>
        <p:nvCxnSpPr>
          <p:cNvPr id="755" name="Google Shape;755;p100"/>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sp>
        <p:nvSpPr>
          <p:cNvPr id="756" name="Google Shape;756;p100"/>
          <p:cNvSpPr txBox="1"/>
          <p:nvPr>
            <p:ph type="title"/>
          </p:nvPr>
        </p:nvSpPr>
        <p:spPr>
          <a:xfrm>
            <a:off x="229450" y="980050"/>
            <a:ext cx="8686800" cy="35880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SzPts val="1900"/>
              <a:buChar char="●"/>
            </a:pPr>
            <a:r>
              <a:rPr b="1" lang="en" sz="1900"/>
              <a:t>Limited to Single-Fault Scenarios: </a:t>
            </a:r>
            <a:r>
              <a:rPr lang="en" sz="1900"/>
              <a:t>Focuses on programs with one fault per version.</a:t>
            </a:r>
            <a:endParaRPr sz="1900"/>
          </a:p>
          <a:p>
            <a:pPr indent="0" lvl="0" marL="457200" rtl="0" algn="just">
              <a:spcBef>
                <a:spcPts val="0"/>
              </a:spcBef>
              <a:spcAft>
                <a:spcPts val="0"/>
              </a:spcAft>
              <a:buNone/>
            </a:pPr>
            <a:r>
              <a:t/>
            </a:r>
            <a:endParaRPr sz="1900"/>
          </a:p>
          <a:p>
            <a:pPr indent="-349250" lvl="0" marL="457200" rtl="0" algn="just">
              <a:spcBef>
                <a:spcPts val="0"/>
              </a:spcBef>
              <a:spcAft>
                <a:spcPts val="0"/>
              </a:spcAft>
              <a:buSzPts val="1900"/>
              <a:buChar char="●"/>
            </a:pPr>
            <a:r>
              <a:rPr b="1" lang="en" sz="1900"/>
              <a:t>Siemens Suite Programs:</a:t>
            </a:r>
            <a:r>
              <a:rPr lang="en" sz="1900"/>
              <a:t> Small-scale programs, results may not generalize to larger systems.</a:t>
            </a:r>
            <a:endParaRPr sz="1900"/>
          </a:p>
          <a:p>
            <a:pPr indent="0" lvl="0" marL="457200" rtl="0" algn="just">
              <a:spcBef>
                <a:spcPts val="0"/>
              </a:spcBef>
              <a:spcAft>
                <a:spcPts val="0"/>
              </a:spcAft>
              <a:buNone/>
            </a:pPr>
            <a:r>
              <a:t/>
            </a:r>
            <a:endParaRPr sz="1900"/>
          </a:p>
          <a:p>
            <a:pPr indent="-349250" lvl="0" marL="457200" rtl="0" algn="just">
              <a:spcBef>
                <a:spcPts val="0"/>
              </a:spcBef>
              <a:spcAft>
                <a:spcPts val="0"/>
              </a:spcAft>
              <a:buSzPts val="1900"/>
              <a:buChar char="●"/>
            </a:pPr>
            <a:r>
              <a:rPr b="1" lang="en" sz="1900"/>
              <a:t>No Real-World User Studies: </a:t>
            </a:r>
            <a:r>
              <a:rPr lang="en" sz="1900"/>
              <a:t>Lack of practical user validation for the techniques.</a:t>
            </a:r>
            <a:endParaRPr sz="19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101"/>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62" name="Google Shape;762;p101"/>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Summary of Findings</a:t>
            </a:r>
            <a:endParaRPr sz="3500"/>
          </a:p>
        </p:txBody>
      </p:sp>
      <p:cxnSp>
        <p:nvCxnSpPr>
          <p:cNvPr id="763" name="Google Shape;763;p101"/>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sp>
        <p:nvSpPr>
          <p:cNvPr id="764" name="Google Shape;764;p101"/>
          <p:cNvSpPr txBox="1"/>
          <p:nvPr>
            <p:ph type="title"/>
          </p:nvPr>
        </p:nvSpPr>
        <p:spPr>
          <a:xfrm>
            <a:off x="227875" y="844125"/>
            <a:ext cx="8686800" cy="35880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SzPts val="1900"/>
              <a:buChar char="●"/>
            </a:pPr>
            <a:r>
              <a:rPr b="1" lang="en" sz="1900"/>
              <a:t>Tarantula's Superiority: </a:t>
            </a:r>
            <a:r>
              <a:rPr lang="en" sz="1900"/>
              <a:t>Most effective and efficient fault-localization technique tested.</a:t>
            </a:r>
            <a:endParaRPr sz="1900"/>
          </a:p>
          <a:p>
            <a:pPr indent="-349250" lvl="0" marL="457200" rtl="0" algn="just">
              <a:spcBef>
                <a:spcPts val="0"/>
              </a:spcBef>
              <a:spcAft>
                <a:spcPts val="0"/>
              </a:spcAft>
              <a:buSzPts val="1900"/>
              <a:buChar char="●"/>
            </a:pPr>
            <a:r>
              <a:rPr b="1" lang="en" sz="1900"/>
              <a:t>Performance:</a:t>
            </a:r>
            <a:r>
              <a:rPr lang="en" sz="1900"/>
              <a:t> Outperforms all other techniques in precision and speed.</a:t>
            </a:r>
            <a:endParaRPr sz="1900"/>
          </a:p>
          <a:p>
            <a:pPr indent="-349250" lvl="0" marL="457200" rtl="0" algn="just">
              <a:spcBef>
                <a:spcPts val="0"/>
              </a:spcBef>
              <a:spcAft>
                <a:spcPts val="0"/>
              </a:spcAft>
              <a:buSzPts val="1900"/>
              <a:buChar char="●"/>
            </a:pPr>
            <a:r>
              <a:rPr b="1" lang="en" sz="1900"/>
              <a:t>Higher Effectiveness:</a:t>
            </a:r>
            <a:r>
              <a:rPr lang="en" sz="1900"/>
              <a:t> At 99% score level, Tarantula pinpointed faults in 13.9% of runs.</a:t>
            </a:r>
            <a:endParaRPr sz="1900"/>
          </a:p>
          <a:p>
            <a:pPr indent="-349250" lvl="0" marL="457200" rtl="0" algn="just">
              <a:spcBef>
                <a:spcPts val="0"/>
              </a:spcBef>
              <a:spcAft>
                <a:spcPts val="0"/>
              </a:spcAft>
              <a:buSzPts val="1900"/>
              <a:buChar char="●"/>
            </a:pPr>
            <a:r>
              <a:rPr b="1" lang="en" sz="1900"/>
              <a:t>High Accuracy:</a:t>
            </a:r>
            <a:r>
              <a:rPr lang="en" sz="1900"/>
              <a:t> Tarantula found faults in 41.8% of runs at 90-99% score level.</a:t>
            </a:r>
            <a:endParaRPr sz="1900"/>
          </a:p>
          <a:p>
            <a:pPr indent="-349250" lvl="0" marL="457200" rtl="0" algn="just">
              <a:spcBef>
                <a:spcPts val="0"/>
              </a:spcBef>
              <a:spcAft>
                <a:spcPts val="0"/>
              </a:spcAft>
              <a:buSzPts val="1900"/>
              <a:buChar char="●"/>
            </a:pPr>
            <a:r>
              <a:rPr b="1" lang="en" sz="1900"/>
              <a:t>Speed Advantage: </a:t>
            </a:r>
            <a:r>
              <a:rPr lang="en" sz="1900"/>
              <a:t>Tarantula is two orders of magnitude faster than Cause Transitions.</a:t>
            </a:r>
            <a:endParaRPr sz="1900"/>
          </a:p>
          <a:p>
            <a:pPr indent="-349250" lvl="0" marL="457200" rtl="0" algn="just">
              <a:spcBef>
                <a:spcPts val="0"/>
              </a:spcBef>
              <a:spcAft>
                <a:spcPts val="0"/>
              </a:spcAft>
              <a:buSzPts val="1900"/>
              <a:buChar char="●"/>
            </a:pPr>
            <a:r>
              <a:rPr b="1" lang="en" sz="1900"/>
              <a:t>Test Data &amp; Visualization:</a:t>
            </a:r>
            <a:r>
              <a:rPr lang="en" sz="1900"/>
              <a:t> Comprehensive use of test data and visual representation aid in identifying suspicious code.</a:t>
            </a:r>
            <a:endParaRPr sz="1900"/>
          </a:p>
          <a:p>
            <a:pPr indent="-349250" lvl="0" marL="457200" rtl="0" algn="just">
              <a:spcBef>
                <a:spcPts val="0"/>
              </a:spcBef>
              <a:spcAft>
                <a:spcPts val="0"/>
              </a:spcAft>
              <a:buSzPts val="1900"/>
              <a:buChar char="●"/>
            </a:pPr>
            <a:r>
              <a:rPr b="1" lang="en" sz="1900"/>
              <a:t>Tolerance for Passing Faults: </a:t>
            </a:r>
            <a:r>
              <a:rPr lang="en" sz="1900"/>
              <a:t>Allows tolerance for faults in passing tests, improving robustness.</a:t>
            </a:r>
            <a:endParaRPr sz="19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p102"/>
          <p:cNvSpPr txBox="1"/>
          <p:nvPr>
            <p:ph type="title"/>
          </p:nvPr>
        </p:nvSpPr>
        <p:spPr>
          <a:xfrm>
            <a:off x="228600" y="1909750"/>
            <a:ext cx="6232800" cy="94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770" name="Google Shape;770;p102"/>
          <p:cNvSpPr txBox="1"/>
          <p:nvPr>
            <p:ph idx="5" type="body"/>
          </p:nvPr>
        </p:nvSpPr>
        <p:spPr>
          <a:xfrm>
            <a:off x="3514800" y="2855950"/>
            <a:ext cx="2114400" cy="50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Jayasurya Pazhani</a:t>
            </a:r>
            <a:endParaRPr sz="1200"/>
          </a:p>
          <a:p>
            <a:pPr indent="0" lvl="0" marL="0" rtl="0" algn="ctr">
              <a:spcBef>
                <a:spcPts val="0"/>
              </a:spcBef>
              <a:spcAft>
                <a:spcPts val="0"/>
              </a:spcAft>
              <a:buNone/>
            </a:pPr>
            <a:r>
              <a:rPr lang="en" sz="1200"/>
              <a:t>40289512</a:t>
            </a:r>
            <a:endParaRPr sz="1200"/>
          </a:p>
        </p:txBody>
      </p:sp>
      <p:sp>
        <p:nvSpPr>
          <p:cNvPr id="771" name="Google Shape;771;p102"/>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89"/>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58" name="Google Shape;658;p89"/>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659" name="Google Shape;659;p89"/>
          <p:cNvSpPr txBox="1"/>
          <p:nvPr>
            <p:ph type="title"/>
          </p:nvPr>
        </p:nvSpPr>
        <p:spPr>
          <a:xfrm>
            <a:off x="229450" y="980050"/>
            <a:ext cx="8686800" cy="3483900"/>
          </a:xfrm>
          <a:prstGeom prst="rect">
            <a:avLst/>
          </a:prstGeom>
        </p:spPr>
        <p:txBody>
          <a:bodyPr anchorCtr="0" anchor="t" bIns="91425" lIns="91425" spcFirstLastPara="1" rIns="91425" wrap="square" tIns="91425">
            <a:noAutofit/>
          </a:bodyPr>
          <a:lstStyle/>
          <a:p>
            <a:pPr indent="-355600" lvl="0" marL="457200" rtl="0" algn="just">
              <a:spcBef>
                <a:spcPts val="0"/>
              </a:spcBef>
              <a:spcAft>
                <a:spcPts val="0"/>
              </a:spcAft>
              <a:buSzPts val="2000"/>
              <a:buChar char="●"/>
            </a:pPr>
            <a:r>
              <a:rPr lang="en" sz="2000"/>
              <a:t>Fault localization is the process of identifying the faulty parts of a program by analyzing the results of executed test cases.</a:t>
            </a:r>
            <a:endParaRPr sz="2000"/>
          </a:p>
          <a:p>
            <a:pPr indent="0" lvl="0" marL="457200" rtl="0" algn="just">
              <a:spcBef>
                <a:spcPts val="0"/>
              </a:spcBef>
              <a:spcAft>
                <a:spcPts val="0"/>
              </a:spcAft>
              <a:buNone/>
            </a:pPr>
            <a:r>
              <a:t/>
            </a:r>
            <a:endParaRPr sz="2000"/>
          </a:p>
          <a:p>
            <a:pPr indent="-355600" lvl="0" marL="457200" rtl="0" algn="just">
              <a:spcBef>
                <a:spcPts val="0"/>
              </a:spcBef>
              <a:spcAft>
                <a:spcPts val="0"/>
              </a:spcAft>
              <a:buSzPts val="2000"/>
              <a:buChar char="●"/>
            </a:pPr>
            <a:r>
              <a:rPr lang="en" sz="2000"/>
              <a:t>The goal is to reduce the time it takes for developers to identify and fix bugs by using automated tools.</a:t>
            </a:r>
            <a:endParaRPr sz="2000"/>
          </a:p>
          <a:p>
            <a:pPr indent="0" lvl="0" marL="457200" rtl="0" algn="just">
              <a:spcBef>
                <a:spcPts val="0"/>
              </a:spcBef>
              <a:spcAft>
                <a:spcPts val="0"/>
              </a:spcAft>
              <a:buNone/>
            </a:pPr>
            <a:r>
              <a:t/>
            </a:r>
            <a:endParaRPr sz="2000"/>
          </a:p>
          <a:p>
            <a:pPr indent="-355600" lvl="0" marL="457200" rtl="0" algn="just">
              <a:spcBef>
                <a:spcPts val="0"/>
              </a:spcBef>
              <a:spcAft>
                <a:spcPts val="0"/>
              </a:spcAft>
              <a:buSzPts val="2000"/>
              <a:buChar char="●"/>
            </a:pPr>
            <a:r>
              <a:rPr lang="en" sz="2000"/>
              <a:t>Several techniques are used for fault localization, including statistical methods like Tarantula.</a:t>
            </a:r>
            <a:endParaRPr sz="2000"/>
          </a:p>
        </p:txBody>
      </p:sp>
      <p:cxnSp>
        <p:nvCxnSpPr>
          <p:cNvPr id="660" name="Google Shape;660;p89"/>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90"/>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66" name="Google Shape;666;p90"/>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Tarantula?</a:t>
            </a:r>
            <a:endParaRPr/>
          </a:p>
        </p:txBody>
      </p:sp>
      <p:sp>
        <p:nvSpPr>
          <p:cNvPr id="667" name="Google Shape;667;p90"/>
          <p:cNvSpPr txBox="1"/>
          <p:nvPr>
            <p:ph type="title"/>
          </p:nvPr>
        </p:nvSpPr>
        <p:spPr>
          <a:xfrm>
            <a:off x="229450" y="980050"/>
            <a:ext cx="8686800" cy="3483900"/>
          </a:xfrm>
          <a:prstGeom prst="rect">
            <a:avLst/>
          </a:prstGeom>
        </p:spPr>
        <p:txBody>
          <a:bodyPr anchorCtr="0" anchor="t" bIns="91425" lIns="91425" spcFirstLastPara="1" rIns="91425" wrap="square" tIns="91425">
            <a:noAutofit/>
          </a:bodyPr>
          <a:lstStyle/>
          <a:p>
            <a:pPr indent="-355600" lvl="0" marL="457200" rtl="0" algn="just">
              <a:spcBef>
                <a:spcPts val="0"/>
              </a:spcBef>
              <a:spcAft>
                <a:spcPts val="0"/>
              </a:spcAft>
              <a:buSzPts val="2000"/>
              <a:buChar char="●"/>
            </a:pPr>
            <a:r>
              <a:rPr lang="en" sz="2000"/>
              <a:t>Tarantula is a fault-localization tool that uses test results to rank program statements based on how likely they are to contain errors.</a:t>
            </a:r>
            <a:endParaRPr sz="2000"/>
          </a:p>
          <a:p>
            <a:pPr indent="0" lvl="0" marL="457200" rtl="0" algn="just">
              <a:spcBef>
                <a:spcPts val="0"/>
              </a:spcBef>
              <a:spcAft>
                <a:spcPts val="0"/>
              </a:spcAft>
              <a:buNone/>
            </a:pPr>
            <a:r>
              <a:t/>
            </a:r>
            <a:endParaRPr sz="2000"/>
          </a:p>
          <a:p>
            <a:pPr indent="-355600" lvl="0" marL="457200" rtl="0" algn="just">
              <a:spcBef>
                <a:spcPts val="0"/>
              </a:spcBef>
              <a:spcAft>
                <a:spcPts val="0"/>
              </a:spcAft>
              <a:buSzPts val="2000"/>
              <a:buChar char="●"/>
            </a:pPr>
            <a:r>
              <a:rPr lang="en" sz="2000"/>
              <a:t>Statements run more often by failed test cases are considered more suspicious.</a:t>
            </a:r>
            <a:endParaRPr sz="2000"/>
          </a:p>
          <a:p>
            <a:pPr indent="0" lvl="0" marL="457200" rtl="0" algn="just">
              <a:spcBef>
                <a:spcPts val="0"/>
              </a:spcBef>
              <a:spcAft>
                <a:spcPts val="0"/>
              </a:spcAft>
              <a:buNone/>
            </a:pPr>
            <a:r>
              <a:t/>
            </a:r>
            <a:endParaRPr sz="2000"/>
          </a:p>
          <a:p>
            <a:pPr indent="-355600" lvl="0" marL="457200" rtl="0" algn="just">
              <a:spcBef>
                <a:spcPts val="0"/>
              </a:spcBef>
              <a:spcAft>
                <a:spcPts val="0"/>
              </a:spcAft>
              <a:buSzPts val="2000"/>
              <a:buChar char="●"/>
            </a:pPr>
            <a:r>
              <a:rPr b="1" lang="en" sz="2000"/>
              <a:t>Visualization:</a:t>
            </a:r>
            <a:endParaRPr b="1" sz="2000"/>
          </a:p>
          <a:p>
            <a:pPr indent="-355600" lvl="1" marL="914400" rtl="0" algn="just">
              <a:spcBef>
                <a:spcPts val="0"/>
              </a:spcBef>
              <a:spcAft>
                <a:spcPts val="0"/>
              </a:spcAft>
              <a:buSzPts val="2000"/>
              <a:buChar char="○"/>
            </a:pPr>
            <a:r>
              <a:rPr lang="en" sz="2000"/>
              <a:t>Red: High suspicion of error.</a:t>
            </a:r>
            <a:endParaRPr sz="2000"/>
          </a:p>
          <a:p>
            <a:pPr indent="-355600" lvl="1" marL="914400" rtl="0" algn="just">
              <a:spcBef>
                <a:spcPts val="0"/>
              </a:spcBef>
              <a:spcAft>
                <a:spcPts val="0"/>
              </a:spcAft>
              <a:buSzPts val="2000"/>
              <a:buChar char="○"/>
            </a:pPr>
            <a:r>
              <a:rPr lang="en" sz="2000"/>
              <a:t>Yellow: Medium suspicion.</a:t>
            </a:r>
            <a:endParaRPr sz="2000"/>
          </a:p>
          <a:p>
            <a:pPr indent="-355600" lvl="1" marL="914400" rtl="0" algn="just">
              <a:spcBef>
                <a:spcPts val="0"/>
              </a:spcBef>
              <a:spcAft>
                <a:spcPts val="0"/>
              </a:spcAft>
              <a:buSzPts val="2000"/>
              <a:buChar char="○"/>
            </a:pPr>
            <a:r>
              <a:rPr lang="en" sz="2000"/>
              <a:t>Green: Low suspicion.</a:t>
            </a:r>
            <a:endParaRPr sz="2000"/>
          </a:p>
        </p:txBody>
      </p:sp>
      <p:cxnSp>
        <p:nvCxnSpPr>
          <p:cNvPr id="668" name="Google Shape;668;p90"/>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pic>
        <p:nvPicPr>
          <p:cNvPr id="669" name="Google Shape;669;p90"/>
          <p:cNvPicPr preferRelativeResize="0"/>
          <p:nvPr/>
        </p:nvPicPr>
        <p:blipFill rotWithShape="1">
          <a:blip r:embed="rId3">
            <a:alphaModFix/>
          </a:blip>
          <a:srcRect b="0" l="7556" r="13727" t="20634"/>
          <a:stretch/>
        </p:blipFill>
        <p:spPr>
          <a:xfrm>
            <a:off x="5551275" y="2775625"/>
            <a:ext cx="2947299" cy="715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91"/>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75" name="Google Shape;675;p91"/>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Tarantula works?</a:t>
            </a:r>
            <a:endParaRPr/>
          </a:p>
        </p:txBody>
      </p:sp>
      <p:cxnSp>
        <p:nvCxnSpPr>
          <p:cNvPr id="676" name="Google Shape;676;p91"/>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pic>
        <p:nvPicPr>
          <p:cNvPr id="677" name="Google Shape;677;p91"/>
          <p:cNvPicPr preferRelativeResize="0"/>
          <p:nvPr/>
        </p:nvPicPr>
        <p:blipFill rotWithShape="1">
          <a:blip r:embed="rId3">
            <a:alphaModFix/>
          </a:blip>
          <a:srcRect b="2216" l="10229" r="14390" t="5062"/>
          <a:stretch/>
        </p:blipFill>
        <p:spPr>
          <a:xfrm>
            <a:off x="4769311" y="1159600"/>
            <a:ext cx="4029863" cy="3347688"/>
          </a:xfrm>
          <a:prstGeom prst="rect">
            <a:avLst/>
          </a:prstGeom>
          <a:noFill/>
          <a:ln>
            <a:noFill/>
          </a:ln>
        </p:spPr>
      </p:pic>
      <p:pic>
        <p:nvPicPr>
          <p:cNvPr id="678" name="Google Shape;678;p91"/>
          <p:cNvPicPr preferRelativeResize="0"/>
          <p:nvPr/>
        </p:nvPicPr>
        <p:blipFill>
          <a:blip r:embed="rId4">
            <a:alphaModFix/>
          </a:blip>
          <a:stretch>
            <a:fillRect/>
          </a:stretch>
        </p:blipFill>
        <p:spPr>
          <a:xfrm>
            <a:off x="679600" y="3512625"/>
            <a:ext cx="3625576" cy="994675"/>
          </a:xfrm>
          <a:prstGeom prst="rect">
            <a:avLst/>
          </a:prstGeom>
          <a:noFill/>
          <a:ln>
            <a:noFill/>
          </a:ln>
        </p:spPr>
      </p:pic>
      <p:sp>
        <p:nvSpPr>
          <p:cNvPr id="679" name="Google Shape;679;p91"/>
          <p:cNvSpPr txBox="1"/>
          <p:nvPr>
            <p:ph type="title"/>
          </p:nvPr>
        </p:nvSpPr>
        <p:spPr>
          <a:xfrm>
            <a:off x="229450" y="980050"/>
            <a:ext cx="4539900" cy="25326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SzPts val="1900"/>
              <a:buChar char="●"/>
            </a:pPr>
            <a:r>
              <a:rPr lang="en" sz="1900"/>
              <a:t>Tarantula uses test results to calculate how suspicious each line of code is. </a:t>
            </a:r>
            <a:endParaRPr sz="1900"/>
          </a:p>
          <a:p>
            <a:pPr indent="-349250" lvl="0" marL="457200" rtl="0" algn="just">
              <a:spcBef>
                <a:spcPts val="0"/>
              </a:spcBef>
              <a:spcAft>
                <a:spcPts val="0"/>
              </a:spcAft>
              <a:buSzPts val="1900"/>
              <a:buChar char="●"/>
            </a:pPr>
            <a:r>
              <a:rPr lang="en" sz="1900"/>
              <a:t>This simple code takes three numbers as input and prints the middle number. There is a bug at line 7: the line should assign m = x; instead of m = y;</a:t>
            </a:r>
            <a:endParaRPr sz="19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92"/>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85" name="Google Shape;685;p92"/>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Empirical Study</a:t>
            </a:r>
            <a:endParaRPr/>
          </a:p>
        </p:txBody>
      </p:sp>
      <p:cxnSp>
        <p:nvCxnSpPr>
          <p:cNvPr id="686" name="Google Shape;686;p92"/>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sp>
        <p:nvSpPr>
          <p:cNvPr id="687" name="Google Shape;687;p92"/>
          <p:cNvSpPr txBox="1"/>
          <p:nvPr>
            <p:ph type="title"/>
          </p:nvPr>
        </p:nvSpPr>
        <p:spPr>
          <a:xfrm>
            <a:off x="229450" y="980050"/>
            <a:ext cx="8569800" cy="35880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SzPts val="1900"/>
              <a:buChar char="●"/>
            </a:pPr>
            <a:r>
              <a:rPr b="1" lang="en" sz="1900"/>
              <a:t>Objective:</a:t>
            </a:r>
            <a:r>
              <a:rPr lang="en" sz="1900"/>
              <a:t> Compare Tarantula to four other fault-localization techniques.</a:t>
            </a:r>
            <a:endParaRPr sz="1900"/>
          </a:p>
          <a:p>
            <a:pPr indent="0" lvl="0" marL="457200" rtl="0" algn="just">
              <a:spcBef>
                <a:spcPts val="0"/>
              </a:spcBef>
              <a:spcAft>
                <a:spcPts val="0"/>
              </a:spcAft>
              <a:buNone/>
            </a:pPr>
            <a:r>
              <a:t/>
            </a:r>
            <a:endParaRPr sz="1900"/>
          </a:p>
          <a:p>
            <a:pPr indent="-349250" lvl="0" marL="457200" rtl="0" algn="just">
              <a:spcBef>
                <a:spcPts val="0"/>
              </a:spcBef>
              <a:spcAft>
                <a:spcPts val="0"/>
              </a:spcAft>
              <a:buSzPts val="1900"/>
              <a:buChar char="●"/>
            </a:pPr>
            <a:r>
              <a:rPr b="1" lang="en" sz="1900"/>
              <a:t>Techniques Compared:</a:t>
            </a:r>
            <a:endParaRPr b="1" sz="1900"/>
          </a:p>
          <a:p>
            <a:pPr indent="-349250" lvl="1" marL="914400" rtl="0" algn="just">
              <a:spcBef>
                <a:spcPts val="0"/>
              </a:spcBef>
              <a:spcAft>
                <a:spcPts val="0"/>
              </a:spcAft>
              <a:buSzPts val="1900"/>
              <a:buChar char="○"/>
            </a:pPr>
            <a:r>
              <a:rPr lang="en" sz="1900"/>
              <a:t>Set Union</a:t>
            </a:r>
            <a:endParaRPr sz="1900"/>
          </a:p>
          <a:p>
            <a:pPr indent="-349250" lvl="1" marL="914400" rtl="0" algn="just">
              <a:spcBef>
                <a:spcPts val="0"/>
              </a:spcBef>
              <a:spcAft>
                <a:spcPts val="0"/>
              </a:spcAft>
              <a:buSzPts val="1900"/>
              <a:buChar char="○"/>
            </a:pPr>
            <a:r>
              <a:rPr lang="en" sz="1900"/>
              <a:t>Set Intersection</a:t>
            </a:r>
            <a:endParaRPr sz="1900"/>
          </a:p>
          <a:p>
            <a:pPr indent="-349250" lvl="1" marL="914400" rtl="0" algn="just">
              <a:spcBef>
                <a:spcPts val="0"/>
              </a:spcBef>
              <a:spcAft>
                <a:spcPts val="0"/>
              </a:spcAft>
              <a:buSzPts val="1900"/>
              <a:buChar char="○"/>
            </a:pPr>
            <a:r>
              <a:rPr lang="en" sz="1900"/>
              <a:t>Nearest Neighbor</a:t>
            </a:r>
            <a:endParaRPr sz="1900"/>
          </a:p>
          <a:p>
            <a:pPr indent="-349250" lvl="1" marL="914400" rtl="0" algn="just">
              <a:spcBef>
                <a:spcPts val="0"/>
              </a:spcBef>
              <a:spcAft>
                <a:spcPts val="0"/>
              </a:spcAft>
              <a:buSzPts val="1900"/>
              <a:buChar char="○"/>
            </a:pPr>
            <a:r>
              <a:rPr lang="en" sz="1900"/>
              <a:t>Cause Transitions</a:t>
            </a:r>
            <a:endParaRPr sz="1900"/>
          </a:p>
          <a:p>
            <a:pPr indent="0" lvl="0" marL="914400" rtl="0" algn="just">
              <a:spcBef>
                <a:spcPts val="0"/>
              </a:spcBef>
              <a:spcAft>
                <a:spcPts val="0"/>
              </a:spcAft>
              <a:buNone/>
            </a:pPr>
            <a:r>
              <a:t/>
            </a:r>
            <a:endParaRPr sz="1900"/>
          </a:p>
          <a:p>
            <a:pPr indent="-349250" lvl="0" marL="457200" rtl="0" algn="just">
              <a:spcBef>
                <a:spcPts val="0"/>
              </a:spcBef>
              <a:spcAft>
                <a:spcPts val="0"/>
              </a:spcAft>
              <a:buSzPts val="1900"/>
              <a:buChar char="●"/>
            </a:pPr>
            <a:r>
              <a:rPr b="1" lang="en" sz="1900"/>
              <a:t>Evaluation Criteria:</a:t>
            </a:r>
            <a:endParaRPr b="1" sz="1900"/>
          </a:p>
          <a:p>
            <a:pPr indent="-349250" lvl="1" marL="914400" rtl="0" algn="just">
              <a:spcBef>
                <a:spcPts val="0"/>
              </a:spcBef>
              <a:spcAft>
                <a:spcPts val="0"/>
              </a:spcAft>
              <a:buSzPts val="1900"/>
              <a:buChar char="○"/>
            </a:pPr>
            <a:r>
              <a:rPr lang="en" sz="1900"/>
              <a:t>Effectiveness: How accurately each technique locates faults.</a:t>
            </a:r>
            <a:endParaRPr sz="1900"/>
          </a:p>
          <a:p>
            <a:pPr indent="-349250" lvl="1" marL="914400" rtl="0" algn="just">
              <a:spcBef>
                <a:spcPts val="0"/>
              </a:spcBef>
              <a:spcAft>
                <a:spcPts val="0"/>
              </a:spcAft>
              <a:buSzPts val="1900"/>
              <a:buChar char="○"/>
            </a:pPr>
            <a:r>
              <a:rPr lang="en" sz="1900"/>
              <a:t>Efficiency: The speed at which each technique performs fault localization.</a:t>
            </a:r>
            <a:endParaRPr sz="19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93"/>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93" name="Google Shape;693;p93"/>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Experimental Setup</a:t>
            </a:r>
            <a:endParaRPr/>
          </a:p>
        </p:txBody>
      </p:sp>
      <p:cxnSp>
        <p:nvCxnSpPr>
          <p:cNvPr id="694" name="Google Shape;694;p93"/>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sp>
        <p:nvSpPr>
          <p:cNvPr id="695" name="Google Shape;695;p93"/>
          <p:cNvSpPr txBox="1"/>
          <p:nvPr>
            <p:ph type="title"/>
          </p:nvPr>
        </p:nvSpPr>
        <p:spPr>
          <a:xfrm>
            <a:off x="229450" y="980050"/>
            <a:ext cx="8569800" cy="35880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SzPts val="1900"/>
              <a:buChar char="●"/>
            </a:pPr>
            <a:r>
              <a:rPr lang="en" sz="1900"/>
              <a:t>Programs Used: Siemens suite, consisting of 7 programs with 132 faulty versions in total.</a:t>
            </a:r>
            <a:endParaRPr sz="1900"/>
          </a:p>
          <a:p>
            <a:pPr indent="-349250" lvl="0" marL="457200" rtl="0" algn="just">
              <a:spcBef>
                <a:spcPts val="0"/>
              </a:spcBef>
              <a:spcAft>
                <a:spcPts val="0"/>
              </a:spcAft>
              <a:buSzPts val="1900"/>
              <a:buChar char="●"/>
            </a:pPr>
            <a:r>
              <a:rPr lang="en" sz="1900"/>
              <a:t>Includes programs like lexical analyzers, schedulers, and replacements.</a:t>
            </a:r>
            <a:endParaRPr sz="1900"/>
          </a:p>
          <a:p>
            <a:pPr indent="-349250" lvl="0" marL="457200" rtl="0" algn="just">
              <a:spcBef>
                <a:spcPts val="0"/>
              </a:spcBef>
              <a:spcAft>
                <a:spcPts val="0"/>
              </a:spcAft>
              <a:buSzPts val="1900"/>
              <a:buChar char="●"/>
            </a:pPr>
            <a:r>
              <a:rPr lang="en" sz="1900"/>
              <a:t>Test Cases: Designed to cover all paths within the programs to thoroughly test their functionality.</a:t>
            </a:r>
            <a:endParaRPr sz="1900"/>
          </a:p>
        </p:txBody>
      </p:sp>
      <p:pic>
        <p:nvPicPr>
          <p:cNvPr id="696" name="Google Shape;696;p93"/>
          <p:cNvPicPr preferRelativeResize="0"/>
          <p:nvPr/>
        </p:nvPicPr>
        <p:blipFill rotWithShape="1">
          <a:blip r:embed="rId3">
            <a:alphaModFix/>
          </a:blip>
          <a:srcRect b="0" l="2975" r="1358" t="3063"/>
          <a:stretch/>
        </p:blipFill>
        <p:spPr>
          <a:xfrm>
            <a:off x="896538" y="2640025"/>
            <a:ext cx="7352625" cy="1928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94"/>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02" name="Google Shape;702;p94"/>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Fault-Localization Techniques </a:t>
            </a:r>
            <a:r>
              <a:rPr lang="en" sz="3500"/>
              <a:t>Comparison</a:t>
            </a:r>
            <a:endParaRPr sz="3500"/>
          </a:p>
        </p:txBody>
      </p:sp>
      <p:cxnSp>
        <p:nvCxnSpPr>
          <p:cNvPr id="703" name="Google Shape;703;p94"/>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sp>
        <p:nvSpPr>
          <p:cNvPr id="704" name="Google Shape;704;p94"/>
          <p:cNvSpPr txBox="1"/>
          <p:nvPr>
            <p:ph type="title"/>
          </p:nvPr>
        </p:nvSpPr>
        <p:spPr>
          <a:xfrm>
            <a:off x="229450" y="980050"/>
            <a:ext cx="8323500" cy="35880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SzPts val="1900"/>
              <a:buChar char="●"/>
            </a:pPr>
            <a:r>
              <a:rPr b="1" lang="en" sz="1900"/>
              <a:t>Set Union:</a:t>
            </a:r>
            <a:r>
              <a:rPr lang="en" sz="1900"/>
              <a:t> Compares the difference between the test coverage of passed and failed tests to identify suspicious code.</a:t>
            </a:r>
            <a:endParaRPr sz="1900"/>
          </a:p>
          <a:p>
            <a:pPr indent="0" lvl="0" marL="457200" rtl="0" algn="just">
              <a:spcBef>
                <a:spcPts val="0"/>
              </a:spcBef>
              <a:spcAft>
                <a:spcPts val="0"/>
              </a:spcAft>
              <a:buNone/>
            </a:pPr>
            <a:r>
              <a:t/>
            </a:r>
            <a:endParaRPr sz="1900"/>
          </a:p>
          <a:p>
            <a:pPr indent="-349250" lvl="0" marL="457200" rtl="0" algn="just">
              <a:spcBef>
                <a:spcPts val="0"/>
              </a:spcBef>
              <a:spcAft>
                <a:spcPts val="0"/>
              </a:spcAft>
              <a:buSzPts val="1900"/>
              <a:buChar char="●"/>
            </a:pPr>
            <a:r>
              <a:rPr b="1" lang="en" sz="1900"/>
              <a:t>Set Intersection:</a:t>
            </a:r>
            <a:r>
              <a:rPr lang="en" sz="1900"/>
              <a:t> Looks at the intersection of statements executed by all passed tests but not by failed tests to detect faults.</a:t>
            </a:r>
            <a:endParaRPr sz="1900"/>
          </a:p>
          <a:p>
            <a:pPr indent="0" lvl="0" marL="457200" rtl="0" algn="just">
              <a:spcBef>
                <a:spcPts val="0"/>
              </a:spcBef>
              <a:spcAft>
                <a:spcPts val="0"/>
              </a:spcAft>
              <a:buNone/>
            </a:pPr>
            <a:r>
              <a:t/>
            </a:r>
            <a:endParaRPr sz="1900"/>
          </a:p>
          <a:p>
            <a:pPr indent="-349250" lvl="0" marL="457200" rtl="0" algn="just">
              <a:spcBef>
                <a:spcPts val="0"/>
              </a:spcBef>
              <a:spcAft>
                <a:spcPts val="0"/>
              </a:spcAft>
              <a:buSzPts val="1900"/>
              <a:buChar char="●"/>
            </a:pPr>
            <a:r>
              <a:rPr b="1" lang="en" sz="1900"/>
              <a:t>Nearest Neighbor:</a:t>
            </a:r>
            <a:r>
              <a:rPr lang="en" sz="1900"/>
              <a:t> Identifies the passed test that most resembles the failed test and eliminates matching statements to focus on faults.</a:t>
            </a:r>
            <a:endParaRPr sz="1900"/>
          </a:p>
          <a:p>
            <a:pPr indent="0" lvl="0" marL="457200" rtl="0" algn="just">
              <a:spcBef>
                <a:spcPts val="0"/>
              </a:spcBef>
              <a:spcAft>
                <a:spcPts val="0"/>
              </a:spcAft>
              <a:buNone/>
            </a:pPr>
            <a:r>
              <a:t/>
            </a:r>
            <a:endParaRPr sz="1900"/>
          </a:p>
          <a:p>
            <a:pPr indent="-349250" lvl="0" marL="457200" rtl="0" algn="just">
              <a:spcBef>
                <a:spcPts val="0"/>
              </a:spcBef>
              <a:spcAft>
                <a:spcPts val="0"/>
              </a:spcAft>
              <a:buSzPts val="1900"/>
              <a:buChar char="●"/>
            </a:pPr>
            <a:r>
              <a:rPr b="1" lang="en" sz="1900"/>
              <a:t>Cause Transitions:</a:t>
            </a:r>
            <a:r>
              <a:rPr lang="en" sz="1900"/>
              <a:t> Focuses on memory state transitions to pinpoint likely locations of faults.</a:t>
            </a:r>
            <a:endParaRPr sz="19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95"/>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10" name="Google Shape;710;p95"/>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Dependent and Independent Variable</a:t>
            </a:r>
            <a:endParaRPr sz="3500"/>
          </a:p>
        </p:txBody>
      </p:sp>
      <p:cxnSp>
        <p:nvCxnSpPr>
          <p:cNvPr id="711" name="Google Shape;711;p95"/>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sp>
        <p:nvSpPr>
          <p:cNvPr id="712" name="Google Shape;712;p95"/>
          <p:cNvSpPr txBox="1"/>
          <p:nvPr>
            <p:ph type="title"/>
          </p:nvPr>
        </p:nvSpPr>
        <p:spPr>
          <a:xfrm>
            <a:off x="229450" y="980050"/>
            <a:ext cx="5191500" cy="35880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SzPts val="1900"/>
              <a:buChar char="●"/>
            </a:pPr>
            <a:r>
              <a:rPr lang="en" sz="1900"/>
              <a:t>Independent Variable: Fault-localization technique used (Tarantula, Set Union, Set Intersection, Nearest Neighbor, Cause Transitions).</a:t>
            </a:r>
            <a:endParaRPr sz="1900"/>
          </a:p>
          <a:p>
            <a:pPr indent="0" lvl="0" marL="457200" rtl="0" algn="just">
              <a:spcBef>
                <a:spcPts val="0"/>
              </a:spcBef>
              <a:spcAft>
                <a:spcPts val="0"/>
              </a:spcAft>
              <a:buNone/>
            </a:pPr>
            <a:r>
              <a:t/>
            </a:r>
            <a:endParaRPr sz="1900"/>
          </a:p>
          <a:p>
            <a:pPr indent="-349250" lvl="0" marL="457200" rtl="0" algn="just">
              <a:spcBef>
                <a:spcPts val="0"/>
              </a:spcBef>
              <a:spcAft>
                <a:spcPts val="0"/>
              </a:spcAft>
              <a:buSzPts val="1900"/>
              <a:buChar char="●"/>
            </a:pPr>
            <a:r>
              <a:rPr lang="en" sz="1900"/>
              <a:t>Dependent Variables:</a:t>
            </a:r>
            <a:endParaRPr sz="1900"/>
          </a:p>
          <a:p>
            <a:pPr indent="-349250" lvl="1" marL="914400" rtl="0" algn="just">
              <a:spcBef>
                <a:spcPts val="0"/>
              </a:spcBef>
              <a:spcAft>
                <a:spcPts val="0"/>
              </a:spcAft>
              <a:buSzPts val="1900"/>
              <a:buChar char="○"/>
            </a:pPr>
            <a:r>
              <a:rPr lang="en" sz="1900"/>
              <a:t>Effectiveness: Percentage of code not examined before the fault was found.</a:t>
            </a:r>
            <a:endParaRPr sz="1900"/>
          </a:p>
          <a:p>
            <a:pPr indent="-349250" lvl="1" marL="914400" rtl="0" algn="just">
              <a:spcBef>
                <a:spcPts val="0"/>
              </a:spcBef>
              <a:spcAft>
                <a:spcPts val="0"/>
              </a:spcAft>
              <a:buSzPts val="1900"/>
              <a:buChar char="○"/>
            </a:pPr>
            <a:r>
              <a:rPr lang="en" sz="1900"/>
              <a:t>Efficiency: Time taken for computation and I/O processes.</a:t>
            </a:r>
            <a:endParaRPr sz="1900"/>
          </a:p>
        </p:txBody>
      </p:sp>
      <p:pic>
        <p:nvPicPr>
          <p:cNvPr id="713" name="Google Shape;713;p95"/>
          <p:cNvPicPr preferRelativeResize="0"/>
          <p:nvPr/>
        </p:nvPicPr>
        <p:blipFill>
          <a:blip r:embed="rId3">
            <a:alphaModFix/>
          </a:blip>
          <a:stretch>
            <a:fillRect/>
          </a:stretch>
        </p:blipFill>
        <p:spPr>
          <a:xfrm>
            <a:off x="5420950" y="1132450"/>
            <a:ext cx="3570650" cy="249403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96"/>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19" name="Google Shape;719;p96"/>
          <p:cNvSpPr txBox="1"/>
          <p:nvPr>
            <p:ph type="title"/>
          </p:nvPr>
        </p:nvSpPr>
        <p:spPr>
          <a:xfrm>
            <a:off x="229450" y="164350"/>
            <a:ext cx="8686800" cy="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Effectiveness comparison by Score</a:t>
            </a:r>
            <a:endParaRPr sz="3500"/>
          </a:p>
        </p:txBody>
      </p:sp>
      <p:cxnSp>
        <p:nvCxnSpPr>
          <p:cNvPr id="720" name="Google Shape;720;p96"/>
          <p:cNvCxnSpPr/>
          <p:nvPr/>
        </p:nvCxnSpPr>
        <p:spPr>
          <a:xfrm>
            <a:off x="343375" y="844125"/>
            <a:ext cx="8455800" cy="0"/>
          </a:xfrm>
          <a:prstGeom prst="straightConnector1">
            <a:avLst/>
          </a:prstGeom>
          <a:noFill/>
          <a:ln cap="flat" cmpd="sng" w="9525">
            <a:solidFill>
              <a:schemeClr val="dk2"/>
            </a:solidFill>
            <a:prstDash val="solid"/>
            <a:round/>
            <a:headEnd len="med" w="med" type="none"/>
            <a:tailEnd len="med" w="med" type="none"/>
          </a:ln>
        </p:spPr>
      </p:cxnSp>
      <p:sp>
        <p:nvSpPr>
          <p:cNvPr id="721" name="Google Shape;721;p96"/>
          <p:cNvSpPr txBox="1"/>
          <p:nvPr>
            <p:ph type="title"/>
          </p:nvPr>
        </p:nvSpPr>
        <p:spPr>
          <a:xfrm>
            <a:off x="229450" y="980050"/>
            <a:ext cx="8515200" cy="3588000"/>
          </a:xfrm>
          <a:prstGeom prst="rect">
            <a:avLst/>
          </a:prstGeom>
        </p:spPr>
        <p:txBody>
          <a:bodyPr anchorCtr="0" anchor="t" bIns="91425" lIns="91425" spcFirstLastPara="1" rIns="91425" wrap="square" tIns="91425">
            <a:noAutofit/>
          </a:bodyPr>
          <a:lstStyle/>
          <a:p>
            <a:pPr indent="-349250" lvl="0" marL="457200" rtl="0" algn="just">
              <a:spcBef>
                <a:spcPts val="0"/>
              </a:spcBef>
              <a:spcAft>
                <a:spcPts val="0"/>
              </a:spcAft>
              <a:buSzPts val="1900"/>
              <a:buChar char="●"/>
            </a:pPr>
            <a:r>
              <a:rPr lang="en" sz="1900"/>
              <a:t>Tarantula's Performance:</a:t>
            </a:r>
            <a:endParaRPr sz="1900"/>
          </a:p>
          <a:p>
            <a:pPr indent="-349250" lvl="0" marL="457200" rtl="0" algn="just">
              <a:spcBef>
                <a:spcPts val="0"/>
              </a:spcBef>
              <a:spcAft>
                <a:spcPts val="0"/>
              </a:spcAft>
              <a:buSzPts val="1900"/>
              <a:buChar char="●"/>
            </a:pPr>
            <a:r>
              <a:rPr lang="en" sz="1900"/>
              <a:t>At 99% score level: Tarantula pinpointed faults in 13.9% of runs.</a:t>
            </a:r>
            <a:endParaRPr sz="1900"/>
          </a:p>
          <a:p>
            <a:pPr indent="-349250" lvl="0" marL="457200" rtl="0" algn="just">
              <a:spcBef>
                <a:spcPts val="0"/>
              </a:spcBef>
              <a:spcAft>
                <a:spcPts val="0"/>
              </a:spcAft>
              <a:buSzPts val="1900"/>
              <a:buChar char="●"/>
            </a:pPr>
            <a:r>
              <a:rPr lang="en" sz="1900"/>
              <a:t>At 90-99% score level: Tarantula located faults in 41.8% of runs.</a:t>
            </a:r>
            <a:endParaRPr sz="1900"/>
          </a:p>
          <a:p>
            <a:pPr indent="-349250" lvl="0" marL="457200" rtl="0" algn="just">
              <a:spcBef>
                <a:spcPts val="0"/>
              </a:spcBef>
              <a:spcAft>
                <a:spcPts val="0"/>
              </a:spcAft>
              <a:buSzPts val="1900"/>
              <a:buChar char="●"/>
            </a:pPr>
            <a:r>
              <a:rPr lang="en" sz="1900"/>
              <a:t>Graph: % of runs vs. % of program not examined (showing comparison between Tarantula and other techniques).</a:t>
            </a:r>
            <a:endParaRPr sz="1900"/>
          </a:p>
        </p:txBody>
      </p:sp>
      <p:pic>
        <p:nvPicPr>
          <p:cNvPr id="722" name="Google Shape;722;p96"/>
          <p:cNvPicPr preferRelativeResize="0"/>
          <p:nvPr/>
        </p:nvPicPr>
        <p:blipFill>
          <a:blip r:embed="rId3">
            <a:alphaModFix/>
          </a:blip>
          <a:stretch>
            <a:fillRect/>
          </a:stretch>
        </p:blipFill>
        <p:spPr>
          <a:xfrm>
            <a:off x="1151738" y="2678428"/>
            <a:ext cx="6670624" cy="2000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nference Event Presentation">
  <a:themeElements>
    <a:clrScheme name="Simple Light">
      <a:dk1>
        <a:srgbClr val="000000"/>
      </a:dk1>
      <a:lt1>
        <a:srgbClr val="FFFFF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66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ortfolio">
  <a:themeElements>
    <a:clrScheme name="Simple Light">
      <a:dk1>
        <a:srgbClr val="133817"/>
      </a:dk1>
      <a:lt1>
        <a:srgbClr val="E9EBE8"/>
      </a:lt1>
      <a:dk2>
        <a:srgbClr val="C2C7C0"/>
      </a:dk2>
      <a:lt2>
        <a:srgbClr val="EE7630"/>
      </a:lt2>
      <a:accent1>
        <a:srgbClr val="000000"/>
      </a:accent1>
      <a:accent2>
        <a:srgbClr val="931F1D"/>
      </a:accent2>
      <a:accent3>
        <a:srgbClr val="4F7CAC"/>
      </a:accent3>
      <a:accent4>
        <a:srgbClr val="C287E8"/>
      </a:accent4>
      <a:accent5>
        <a:srgbClr val="563635"/>
      </a:accent5>
      <a:accent6>
        <a:srgbClr val="63A46C"/>
      </a:accent6>
      <a:hlink>
        <a:srgbClr val="B7440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